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259" r:id="rId2"/>
    <p:sldId id="258" r:id="rId3"/>
    <p:sldId id="272" r:id="rId4"/>
    <p:sldId id="285" r:id="rId5"/>
    <p:sldId id="284" r:id="rId6"/>
    <p:sldId id="271" r:id="rId7"/>
    <p:sldId id="280" r:id="rId8"/>
    <p:sldId id="279" r:id="rId9"/>
    <p:sldId id="281" r:id="rId10"/>
    <p:sldId id="282" r:id="rId11"/>
    <p:sldId id="273"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32" autoAdjust="0"/>
    <p:restoredTop sz="88310" autoAdjust="0"/>
  </p:normalViewPr>
  <p:slideViewPr>
    <p:cSldViewPr snapToGrid="0" snapToObjects="1">
      <p:cViewPr varScale="1">
        <p:scale>
          <a:sx n="80" d="100"/>
          <a:sy n="80" d="100"/>
        </p:scale>
        <p:origin x="606" y="90"/>
      </p:cViewPr>
      <p:guideLst>
        <p:guide orient="horz" pos="2160"/>
        <p:guide pos="2880"/>
      </p:guideLst>
    </p:cSldViewPr>
  </p:slideViewPr>
  <p:notesTextViewPr>
    <p:cViewPr>
      <p:scale>
        <a:sx n="125" d="100"/>
        <a:sy n="125" d="100"/>
      </p:scale>
      <p:origin x="0" y="0"/>
    </p:cViewPr>
  </p:notesTextViewPr>
  <p:notesViewPr>
    <p:cSldViewPr snapToGrid="0" snapToObjects="1">
      <p:cViewPr varScale="1">
        <p:scale>
          <a:sx n="70" d="100"/>
          <a:sy n="70" d="100"/>
        </p:scale>
        <p:origin x="3162"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C2D535-28B6-41D9-B198-9E00114AA3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F1E0658-7DE0-4899-A45F-B4921E7A0D8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9375AA-1842-4E3B-8CAF-3CB096616134}" type="datetimeFigureOut">
              <a:rPr lang="en-US" smtClean="0"/>
              <a:t>2/28/2021</a:t>
            </a:fld>
            <a:endParaRPr lang="en-US"/>
          </a:p>
        </p:txBody>
      </p:sp>
      <p:sp>
        <p:nvSpPr>
          <p:cNvPr id="4" name="Footer Placeholder 3">
            <a:extLst>
              <a:ext uri="{FF2B5EF4-FFF2-40B4-BE49-F238E27FC236}">
                <a16:creationId xmlns:a16="http://schemas.microsoft.com/office/drawing/2014/main" id="{E328BB57-9286-481C-B794-600092EEDE3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4A0A057-9C93-4DE2-A06B-C4CC91FD9D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70C58B2-86F8-4701-A428-A94862297226}" type="slidenum">
              <a:rPr lang="en-US" smtClean="0"/>
              <a:t>‹#›</a:t>
            </a:fld>
            <a:endParaRPr lang="en-US"/>
          </a:p>
        </p:txBody>
      </p:sp>
    </p:spTree>
    <p:extLst>
      <p:ext uri="{BB962C8B-B14F-4D97-AF65-F5344CB8AC3E}">
        <p14:creationId xmlns:p14="http://schemas.microsoft.com/office/powerpoint/2010/main" val="1898117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70ED6E-7BCF-46E8-986F-4CA2CE56747A}" type="datetimeFigureOut">
              <a:rPr lang="en-US" smtClean="0"/>
              <a:t>2/28/2021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2000E-3303-4C4D-A5F9-C625330DBB60}" type="slidenum">
              <a:rPr lang="en-US" smtClean="0"/>
              <a:t>‹#›</a:t>
            </a:fld>
            <a:endParaRPr lang="en-US"/>
          </a:p>
        </p:txBody>
      </p:sp>
    </p:spTree>
    <p:extLst>
      <p:ext uri="{BB962C8B-B14F-4D97-AF65-F5344CB8AC3E}">
        <p14:creationId xmlns:p14="http://schemas.microsoft.com/office/powerpoint/2010/main" val="802198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statista.com/statistics/1040079/life-expectancy-united-states-all-tim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Setting the context of our study today</a:t>
            </a:r>
          </a:p>
        </p:txBody>
      </p:sp>
      <p:sp>
        <p:nvSpPr>
          <p:cNvPr id="4" name="Slide Number Placeholder 3"/>
          <p:cNvSpPr>
            <a:spLocks noGrp="1"/>
          </p:cNvSpPr>
          <p:nvPr>
            <p:ph type="sldNum" sz="quarter" idx="5"/>
          </p:nvPr>
        </p:nvSpPr>
        <p:spPr/>
        <p:txBody>
          <a:bodyPr/>
          <a:lstStyle/>
          <a:p>
            <a:fld id="{6822000E-3303-4C4D-A5F9-C625330DBB60}" type="slidenum">
              <a:rPr lang="en-US" smtClean="0"/>
              <a:t>1</a:t>
            </a:fld>
            <a:endParaRPr lang="en-US"/>
          </a:p>
        </p:txBody>
      </p:sp>
    </p:spTree>
    <p:extLst>
      <p:ext uri="{BB962C8B-B14F-4D97-AF65-F5344CB8AC3E}">
        <p14:creationId xmlns:p14="http://schemas.microsoft.com/office/powerpoint/2010/main" val="3594020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David’s Faith</a:t>
            </a:r>
          </a:p>
        </p:txBody>
      </p:sp>
      <p:sp>
        <p:nvSpPr>
          <p:cNvPr id="4" name="Slide Number Placeholder 3"/>
          <p:cNvSpPr>
            <a:spLocks noGrp="1"/>
          </p:cNvSpPr>
          <p:nvPr>
            <p:ph type="sldNum" sz="quarter" idx="5"/>
          </p:nvPr>
        </p:nvSpPr>
        <p:spPr/>
        <p:txBody>
          <a:bodyPr/>
          <a:lstStyle/>
          <a:p>
            <a:fld id="{6822000E-3303-4C4D-A5F9-C625330DBB60}" type="slidenum">
              <a:rPr lang="en-US" smtClean="0"/>
              <a:t>3</a:t>
            </a:fld>
            <a:endParaRPr lang="en-US"/>
          </a:p>
        </p:txBody>
      </p:sp>
    </p:spTree>
    <p:extLst>
      <p:ext uri="{BB962C8B-B14F-4D97-AF65-F5344CB8AC3E}">
        <p14:creationId xmlns:p14="http://schemas.microsoft.com/office/powerpoint/2010/main" val="3582913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David’s Faith</a:t>
            </a:r>
          </a:p>
        </p:txBody>
      </p:sp>
      <p:sp>
        <p:nvSpPr>
          <p:cNvPr id="4" name="Slide Number Placeholder 3"/>
          <p:cNvSpPr>
            <a:spLocks noGrp="1"/>
          </p:cNvSpPr>
          <p:nvPr>
            <p:ph type="sldNum" sz="quarter" idx="5"/>
          </p:nvPr>
        </p:nvSpPr>
        <p:spPr/>
        <p:txBody>
          <a:bodyPr/>
          <a:lstStyle/>
          <a:p>
            <a:fld id="{6822000E-3303-4C4D-A5F9-C625330DBB60}" type="slidenum">
              <a:rPr lang="en-US" smtClean="0"/>
              <a:t>4</a:t>
            </a:fld>
            <a:endParaRPr lang="en-US"/>
          </a:p>
        </p:txBody>
      </p:sp>
    </p:spTree>
    <p:extLst>
      <p:ext uri="{BB962C8B-B14F-4D97-AF65-F5344CB8AC3E}">
        <p14:creationId xmlns:p14="http://schemas.microsoft.com/office/powerpoint/2010/main" val="659261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David’s Faith</a:t>
            </a:r>
          </a:p>
        </p:txBody>
      </p:sp>
      <p:sp>
        <p:nvSpPr>
          <p:cNvPr id="4" name="Slide Number Placeholder 3"/>
          <p:cNvSpPr>
            <a:spLocks noGrp="1"/>
          </p:cNvSpPr>
          <p:nvPr>
            <p:ph type="sldNum" sz="quarter" idx="5"/>
          </p:nvPr>
        </p:nvSpPr>
        <p:spPr/>
        <p:txBody>
          <a:bodyPr/>
          <a:lstStyle/>
          <a:p>
            <a:fld id="{6822000E-3303-4C4D-A5F9-C625330DBB60}" type="slidenum">
              <a:rPr lang="en-US" smtClean="0"/>
              <a:t>5</a:t>
            </a:fld>
            <a:endParaRPr lang="en-US"/>
          </a:p>
        </p:txBody>
      </p:sp>
    </p:spTree>
    <p:extLst>
      <p:ext uri="{BB962C8B-B14F-4D97-AF65-F5344CB8AC3E}">
        <p14:creationId xmlns:p14="http://schemas.microsoft.com/office/powerpoint/2010/main" val="2733483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David’s Experiences; a youth not of age or stature for war</a:t>
            </a:r>
          </a:p>
          <a:p>
            <a:r>
              <a:rPr lang="en-US" dirty="0"/>
              <a:t>Seems we know very little about his youth, but what we now is profound</a:t>
            </a:r>
          </a:p>
        </p:txBody>
      </p:sp>
      <p:sp>
        <p:nvSpPr>
          <p:cNvPr id="4" name="Slide Number Placeholder 3"/>
          <p:cNvSpPr>
            <a:spLocks noGrp="1"/>
          </p:cNvSpPr>
          <p:nvPr>
            <p:ph type="sldNum" sz="quarter" idx="5"/>
          </p:nvPr>
        </p:nvSpPr>
        <p:spPr/>
        <p:txBody>
          <a:bodyPr/>
          <a:lstStyle/>
          <a:p>
            <a:fld id="{6822000E-3303-4C4D-A5F9-C625330DBB60}" type="slidenum">
              <a:rPr lang="en-US" smtClean="0"/>
              <a:t>6</a:t>
            </a:fld>
            <a:endParaRPr lang="en-US"/>
          </a:p>
        </p:txBody>
      </p:sp>
    </p:spTree>
    <p:extLst>
      <p:ext uri="{BB962C8B-B14F-4D97-AF65-F5344CB8AC3E}">
        <p14:creationId xmlns:p14="http://schemas.microsoft.com/office/powerpoint/2010/main" val="2947909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spcBef>
                <a:spcPts val="0"/>
              </a:spcBef>
              <a:spcAft>
                <a:spcPts val="0"/>
              </a:spcAft>
              <a:buFont typeface="Wingdings" panose="05000000000000000000" pitchFamily="2" charset="2"/>
              <a:buNone/>
            </a:pP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https://www.statista.com/statistics/1040079/life-expectancy-united-states-all-time/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1905 – 50</a:t>
            </a:r>
          </a:p>
          <a:p>
            <a:pPr marL="285750" marR="0" lvl="0" indent="-285750">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1880 and earlier – 40</a:t>
            </a:r>
          </a:p>
          <a:p>
            <a:pPr marL="285750" marR="0" lvl="0" indent="-285750">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1920 – 53</a:t>
            </a:r>
          </a:p>
          <a:p>
            <a:pPr marL="285750" marR="0" lvl="0" indent="-285750">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The reason for the most recent drop in life expectancy is not a result of any specific event, but has been attributed to negative societal trends, such as unbalanced diets and sedentary lifestyles, high medical costs, and increasing rates of suicide and drug use.</a:t>
            </a:r>
          </a:p>
        </p:txBody>
      </p:sp>
      <p:sp>
        <p:nvSpPr>
          <p:cNvPr id="4" name="Slide Number Placeholder 3"/>
          <p:cNvSpPr>
            <a:spLocks noGrp="1"/>
          </p:cNvSpPr>
          <p:nvPr>
            <p:ph type="sldNum" sz="quarter" idx="5"/>
          </p:nvPr>
        </p:nvSpPr>
        <p:spPr/>
        <p:txBody>
          <a:bodyPr/>
          <a:lstStyle/>
          <a:p>
            <a:fld id="{6822000E-3303-4C4D-A5F9-C625330DBB60}" type="slidenum">
              <a:rPr lang="en-US" smtClean="0"/>
              <a:t>7</a:t>
            </a:fld>
            <a:endParaRPr lang="en-US"/>
          </a:p>
        </p:txBody>
      </p:sp>
    </p:spTree>
    <p:extLst>
      <p:ext uri="{BB962C8B-B14F-4D97-AF65-F5344CB8AC3E}">
        <p14:creationId xmlns:p14="http://schemas.microsoft.com/office/powerpoint/2010/main" val="3462632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How can we develop the Faith of… </a:t>
            </a:r>
          </a:p>
        </p:txBody>
      </p:sp>
      <p:sp>
        <p:nvSpPr>
          <p:cNvPr id="4" name="Slide Number Placeholder 3"/>
          <p:cNvSpPr>
            <a:spLocks noGrp="1"/>
          </p:cNvSpPr>
          <p:nvPr>
            <p:ph type="sldNum" sz="quarter" idx="5"/>
          </p:nvPr>
        </p:nvSpPr>
        <p:spPr/>
        <p:txBody>
          <a:bodyPr/>
          <a:lstStyle/>
          <a:p>
            <a:fld id="{6822000E-3303-4C4D-A5F9-C625330DBB60}" type="slidenum">
              <a:rPr lang="en-US" smtClean="0"/>
              <a:t>8</a:t>
            </a:fld>
            <a:endParaRPr lang="en-US"/>
          </a:p>
        </p:txBody>
      </p:sp>
    </p:spTree>
    <p:extLst>
      <p:ext uri="{BB962C8B-B14F-4D97-AF65-F5344CB8AC3E}">
        <p14:creationId xmlns:p14="http://schemas.microsoft.com/office/powerpoint/2010/main" val="4267571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22000E-3303-4C4D-A5F9-C625330DBB60}" type="slidenum">
              <a:rPr lang="en-US" smtClean="0"/>
              <a:t>9</a:t>
            </a:fld>
            <a:endParaRPr lang="en-US"/>
          </a:p>
        </p:txBody>
      </p:sp>
    </p:spTree>
    <p:extLst>
      <p:ext uri="{BB962C8B-B14F-4D97-AF65-F5344CB8AC3E}">
        <p14:creationId xmlns:p14="http://schemas.microsoft.com/office/powerpoint/2010/main" val="605968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Insurmountable Obstacles?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Life Experiences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Peer pressure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Farm life and livestock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Solo backpacking</a:t>
            </a:r>
          </a:p>
          <a:p>
            <a:endParaRPr lang="en-US" dirty="0"/>
          </a:p>
        </p:txBody>
      </p:sp>
      <p:sp>
        <p:nvSpPr>
          <p:cNvPr id="4" name="Slide Number Placeholder 3"/>
          <p:cNvSpPr>
            <a:spLocks noGrp="1"/>
          </p:cNvSpPr>
          <p:nvPr>
            <p:ph type="sldNum" sz="quarter" idx="5"/>
          </p:nvPr>
        </p:nvSpPr>
        <p:spPr/>
        <p:txBody>
          <a:bodyPr/>
          <a:lstStyle/>
          <a:p>
            <a:fld id="{6822000E-3303-4C4D-A5F9-C625330DBB60}" type="slidenum">
              <a:rPr lang="en-US" smtClean="0"/>
              <a:t>10</a:t>
            </a:fld>
            <a:endParaRPr lang="en-US"/>
          </a:p>
        </p:txBody>
      </p:sp>
    </p:spTree>
    <p:extLst>
      <p:ext uri="{BB962C8B-B14F-4D97-AF65-F5344CB8AC3E}">
        <p14:creationId xmlns:p14="http://schemas.microsoft.com/office/powerpoint/2010/main" val="663563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Minimizing a child's abilities </a:t>
            </a:r>
          </a:p>
          <a:p>
            <a:r>
              <a:rPr lang="en-US" dirty="0"/>
              <a:t>Underestimating </a:t>
            </a:r>
          </a:p>
          <a:p>
            <a:r>
              <a:rPr lang="en-US" dirty="0"/>
              <a:t>Weaning our children </a:t>
            </a:r>
          </a:p>
        </p:txBody>
      </p:sp>
      <p:sp>
        <p:nvSpPr>
          <p:cNvPr id="4" name="Slide Number Placeholder 3"/>
          <p:cNvSpPr>
            <a:spLocks noGrp="1"/>
          </p:cNvSpPr>
          <p:nvPr>
            <p:ph type="sldNum" sz="quarter" idx="5"/>
          </p:nvPr>
        </p:nvSpPr>
        <p:spPr/>
        <p:txBody>
          <a:bodyPr/>
          <a:lstStyle/>
          <a:p>
            <a:fld id="{6822000E-3303-4C4D-A5F9-C625330DBB60}" type="slidenum">
              <a:rPr lang="en-US" smtClean="0"/>
              <a:t>11</a:t>
            </a:fld>
            <a:endParaRPr lang="en-US"/>
          </a:p>
        </p:txBody>
      </p:sp>
    </p:spTree>
    <p:extLst>
      <p:ext uri="{BB962C8B-B14F-4D97-AF65-F5344CB8AC3E}">
        <p14:creationId xmlns:p14="http://schemas.microsoft.com/office/powerpoint/2010/main" val="1198835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22000E-3303-4C4D-A5F9-C625330DBB60}" type="slidenum">
              <a:rPr lang="en-US" smtClean="0"/>
              <a:t>12</a:t>
            </a:fld>
            <a:endParaRPr lang="en-US"/>
          </a:p>
        </p:txBody>
      </p:sp>
    </p:spTree>
    <p:extLst>
      <p:ext uri="{BB962C8B-B14F-4D97-AF65-F5344CB8AC3E}">
        <p14:creationId xmlns:p14="http://schemas.microsoft.com/office/powerpoint/2010/main" val="33032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5459C8-1F24-4380-A4BF-A2DACF9EF855}"/>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72736" y="224413"/>
            <a:ext cx="6619009" cy="1470025"/>
          </a:xfrm>
        </p:spPr>
        <p:txBody>
          <a:bodyPr>
            <a:noAutofit/>
          </a:bodyPr>
          <a:lstStyle>
            <a:lvl1pPr>
              <a:defRPr sz="4800" b="1">
                <a:latin typeface="Aharoni" panose="020B0604020202020204" pitchFamily="2" charset="-79"/>
                <a:cs typeface="Aharoni" panose="020B0604020202020204" pitchFamily="2" charset="-79"/>
              </a:defRPr>
            </a:lvl1pPr>
          </a:lstStyle>
          <a:p>
            <a:r>
              <a:rPr lang="en-US" dirty="0"/>
              <a:t>Click to edit Master title</a:t>
            </a:r>
          </a:p>
        </p:txBody>
      </p:sp>
      <p:sp>
        <p:nvSpPr>
          <p:cNvPr id="3" name="Subtitle 2"/>
          <p:cNvSpPr>
            <a:spLocks noGrp="1"/>
          </p:cNvSpPr>
          <p:nvPr>
            <p:ph type="subTitle" idx="1"/>
          </p:nvPr>
        </p:nvSpPr>
        <p:spPr>
          <a:xfrm>
            <a:off x="314324" y="2469573"/>
            <a:ext cx="4696691" cy="1042555"/>
          </a:xfrm>
        </p:spPr>
        <p:txBody>
          <a:bodyPr anchor="ctr">
            <a:normAutofit/>
          </a:bodyPr>
          <a:lstStyle>
            <a:lvl1pPr marL="0" indent="0" algn="ctr">
              <a:buNone/>
              <a:defRPr sz="40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a:t>
            </a:r>
          </a:p>
        </p:txBody>
      </p:sp>
    </p:spTree>
    <p:extLst>
      <p:ext uri="{BB962C8B-B14F-4D97-AF65-F5344CB8AC3E}">
        <p14:creationId xmlns:p14="http://schemas.microsoft.com/office/powerpoint/2010/main" val="3410867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9926"/>
          </a:xfrm>
        </p:spPr>
        <p:txBody>
          <a:bodyPr>
            <a:normAutofit/>
          </a:bodyPr>
          <a:lstStyle>
            <a:lvl1pPr>
              <a:defRPr sz="4800"/>
            </a:lvl1pPr>
          </a:lstStyle>
          <a:p>
            <a:r>
              <a:rPr lang="en-US" dirty="0"/>
              <a:t>Click to edit Master title style</a:t>
            </a:r>
          </a:p>
        </p:txBody>
      </p:sp>
      <p:sp>
        <p:nvSpPr>
          <p:cNvPr id="3" name="Content Placeholder 2"/>
          <p:cNvSpPr>
            <a:spLocks noGrp="1"/>
          </p:cNvSpPr>
          <p:nvPr>
            <p:ph idx="1"/>
          </p:nvPr>
        </p:nvSpPr>
        <p:spPr>
          <a:xfrm>
            <a:off x="290944" y="1330038"/>
            <a:ext cx="8686800" cy="4796127"/>
          </a:xfrm>
        </p:spPr>
        <p:txBody>
          <a:bodyPr/>
          <a:lstStyle>
            <a:lvl1pPr marL="457200" indent="-457200">
              <a:buSzPct val="85000"/>
              <a:buFont typeface="Wingdings" panose="05000000000000000000" pitchFamily="2" charset="2"/>
              <a:buChar char="v"/>
              <a:defRPr sz="3600" b="1"/>
            </a:lvl1pPr>
            <a:lvl2pPr marL="914400" indent="-457200">
              <a:buSzPct val="85000"/>
              <a:buFont typeface="Wingdings" panose="05000000000000000000" pitchFamily="2" charset="2"/>
              <a:buChar char="Ø"/>
              <a:defRPr sz="3200"/>
            </a:lvl2pPr>
            <a:lvl3pPr marL="1257300" indent="-342900">
              <a:buSzPct val="85000"/>
              <a:buFont typeface="Wingdings" panose="05000000000000000000" pitchFamily="2" charset="2"/>
              <a:buChar char="q"/>
              <a:defRPr sz="2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6130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BEB624-6D21-3546-8CB7-351AAB753EAD}" type="datetimeFigureOut">
              <a:rPr lang="en-US" smtClean="0"/>
              <a:t>2/28/2021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F4788-ABEE-5A4C-AFC0-204EFB74CEAC}" type="slidenum">
              <a:rPr lang="en-US" smtClean="0"/>
              <a:t>‹#›</a:t>
            </a:fld>
            <a:endParaRPr lang="en-US"/>
          </a:p>
        </p:txBody>
      </p:sp>
    </p:spTree>
    <p:extLst>
      <p:ext uri="{BB962C8B-B14F-4D97-AF65-F5344CB8AC3E}">
        <p14:creationId xmlns:p14="http://schemas.microsoft.com/office/powerpoint/2010/main" val="1377183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BEB624-6D21-3546-8CB7-351AAB753EAD}" type="datetimeFigureOut">
              <a:rPr lang="en-US" smtClean="0"/>
              <a:t>2/28/2021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1F4788-ABEE-5A4C-AFC0-204EFB74CEAC}" type="slidenum">
              <a:rPr lang="en-US" smtClean="0"/>
              <a:t>‹#›</a:t>
            </a:fld>
            <a:endParaRPr lang="en-US"/>
          </a:p>
        </p:txBody>
      </p:sp>
    </p:spTree>
    <p:extLst>
      <p:ext uri="{BB962C8B-B14F-4D97-AF65-F5344CB8AC3E}">
        <p14:creationId xmlns:p14="http://schemas.microsoft.com/office/powerpoint/2010/main" val="580705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BEB624-6D21-3546-8CB7-351AAB753EAD}" type="datetimeFigureOut">
              <a:rPr lang="en-US" smtClean="0"/>
              <a:t>2/28/2021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1F4788-ABEE-5A4C-AFC0-204EFB74CEAC}" type="slidenum">
              <a:rPr lang="en-US" smtClean="0"/>
              <a:t>‹#›</a:t>
            </a:fld>
            <a:endParaRPr lang="en-US"/>
          </a:p>
        </p:txBody>
      </p:sp>
    </p:spTree>
    <p:extLst>
      <p:ext uri="{BB962C8B-B14F-4D97-AF65-F5344CB8AC3E}">
        <p14:creationId xmlns:p14="http://schemas.microsoft.com/office/powerpoint/2010/main" val="3441769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4BEB624-6D21-3546-8CB7-351AAB753EAD}" type="datetimeFigureOut">
              <a:rPr lang="en-US" smtClean="0"/>
              <a:t>2/28/2021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1F4788-ABEE-5A4C-AFC0-204EFB74CEAC}" type="slidenum">
              <a:rPr lang="en-US" smtClean="0"/>
              <a:t>‹#›</a:t>
            </a:fld>
            <a:endParaRPr lang="en-US"/>
          </a:p>
        </p:txBody>
      </p:sp>
    </p:spTree>
    <p:extLst>
      <p:ext uri="{BB962C8B-B14F-4D97-AF65-F5344CB8AC3E}">
        <p14:creationId xmlns:p14="http://schemas.microsoft.com/office/powerpoint/2010/main" val="651654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BEB624-6D21-3546-8CB7-351AAB753EAD}" type="datetimeFigureOut">
              <a:rPr lang="en-US" smtClean="0"/>
              <a:t>2/28/2021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1F4788-ABEE-5A4C-AFC0-204EFB74CEAC}" type="slidenum">
              <a:rPr lang="en-US" smtClean="0"/>
              <a:t>‹#›</a:t>
            </a:fld>
            <a:endParaRPr lang="en-US"/>
          </a:p>
        </p:txBody>
      </p:sp>
    </p:spTree>
    <p:extLst>
      <p:ext uri="{BB962C8B-B14F-4D97-AF65-F5344CB8AC3E}">
        <p14:creationId xmlns:p14="http://schemas.microsoft.com/office/powerpoint/2010/main" val="1308301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3796" y="273050"/>
            <a:ext cx="2357005" cy="2925763"/>
          </a:xfrm>
        </p:spPr>
        <p:txBody>
          <a:bodyPr anchor="t">
            <a:normAutofit/>
          </a:bodyPr>
          <a:lstStyle>
            <a:lvl1pPr algn="ctr">
              <a:defRPr sz="4400" b="1"/>
            </a:lvl1pPr>
          </a:lstStyle>
          <a:p>
            <a:r>
              <a:rPr lang="en-US" dirty="0"/>
              <a:t>Click to edit Master</a:t>
            </a:r>
          </a:p>
        </p:txBody>
      </p:sp>
      <p:sp>
        <p:nvSpPr>
          <p:cNvPr id="3" name="Content Placeholder 2"/>
          <p:cNvSpPr>
            <a:spLocks noGrp="1"/>
          </p:cNvSpPr>
          <p:nvPr>
            <p:ph idx="1"/>
          </p:nvPr>
        </p:nvSpPr>
        <p:spPr>
          <a:xfrm>
            <a:off x="3195205" y="273052"/>
            <a:ext cx="5491595" cy="5853113"/>
          </a:xfrm>
        </p:spPr>
        <p:txBody>
          <a:bodyPr/>
          <a:lstStyle>
            <a:lvl1pPr>
              <a:buNone/>
              <a:defRPr sz="3600" b="1"/>
            </a:lvl1pPr>
            <a:lvl2pPr marL="457200" indent="-457200">
              <a:buSzPct val="85000"/>
              <a:buFont typeface="Wingdings" panose="05000000000000000000" pitchFamily="2" charset="2"/>
              <a:buChar char="v"/>
              <a:defRPr sz="3600"/>
            </a:lvl2pPr>
            <a:lvl3pPr marL="800100" indent="-342900">
              <a:buSzPct val="85000"/>
              <a:buFont typeface="Wingdings" panose="05000000000000000000" pitchFamily="2" charset="2"/>
              <a:buChar char="Ø"/>
              <a:defRPr sz="3200"/>
            </a:lvl3pPr>
            <a:lvl4pPr marL="1143000" indent="-342900">
              <a:buSzPct val="65000"/>
              <a:buFont typeface="Wingdings" panose="05000000000000000000" pitchFamily="2" charset="2"/>
              <a:buChar char="q"/>
              <a:defRPr sz="2400"/>
            </a:lvl4pPr>
            <a:lvl5pPr marL="1433513" indent="-228600">
              <a:defRPr sz="2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33796" y="3429000"/>
            <a:ext cx="2357005" cy="26971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D4BEB624-6D21-3546-8CB7-351AAB753EAD}" type="datetimeFigureOut">
              <a:rPr lang="en-US" smtClean="0"/>
              <a:t>2/28/2021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1F4788-ABEE-5A4C-AFC0-204EFB74CEAC}" type="slidenum">
              <a:rPr lang="en-US" smtClean="0"/>
              <a:t>‹#›</a:t>
            </a:fld>
            <a:endParaRPr lang="en-US"/>
          </a:p>
        </p:txBody>
      </p:sp>
      <p:pic>
        <p:nvPicPr>
          <p:cNvPr id="8" name="Picture 7">
            <a:extLst>
              <a:ext uri="{FF2B5EF4-FFF2-40B4-BE49-F238E27FC236}">
                <a16:creationId xmlns:a16="http://schemas.microsoft.com/office/drawing/2014/main" id="{22B38D04-A3C8-496E-84A4-D0355331D760}"/>
              </a:ext>
            </a:extLst>
          </p:cNvPr>
          <p:cNvPicPr>
            <a:picLocks noChangeAspect="1"/>
          </p:cNvPicPr>
          <p:nvPr userDrawn="1"/>
        </p:nvPicPr>
        <p:blipFill rotWithShape="1">
          <a:blip r:embed="rId2"/>
          <a:srcRect l="38437" t="7879" r="3182"/>
          <a:stretch/>
        </p:blipFill>
        <p:spPr>
          <a:xfrm>
            <a:off x="130524" y="2680856"/>
            <a:ext cx="2807509" cy="4177144"/>
          </a:xfrm>
          <a:prstGeom prst="rect">
            <a:avLst/>
          </a:prstGeom>
        </p:spPr>
      </p:pic>
    </p:spTree>
    <p:extLst>
      <p:ext uri="{BB962C8B-B14F-4D97-AF65-F5344CB8AC3E}">
        <p14:creationId xmlns:p14="http://schemas.microsoft.com/office/powerpoint/2010/main" val="271829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EB624-6D21-3546-8CB7-351AAB753EAD}" type="datetimeFigureOut">
              <a:rPr lang="en-US" smtClean="0"/>
              <a:t>2/28/2021</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1F4788-ABEE-5A4C-AFC0-204EFB74CEAC}" type="slidenum">
              <a:rPr lang="en-US" smtClean="0"/>
              <a:t>‹#›</a:t>
            </a:fld>
            <a:endParaRPr lang="en-US"/>
          </a:p>
        </p:txBody>
      </p:sp>
    </p:spTree>
    <p:extLst>
      <p:ext uri="{BB962C8B-B14F-4D97-AF65-F5344CB8AC3E}">
        <p14:creationId xmlns:p14="http://schemas.microsoft.com/office/powerpoint/2010/main" val="3008872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p:txBody>
          <a:bodyPr>
            <a:normAutofit/>
          </a:bodyPr>
          <a:lstStyle/>
          <a:p>
            <a:r>
              <a:rPr lang="en-US" dirty="0" err="1"/>
              <a:t>Religión</a:t>
            </a:r>
            <a:r>
              <a:rPr lang="en-US" dirty="0"/>
              <a:t> Pura y </a:t>
            </a:r>
            <a:r>
              <a:rPr lang="en-US" dirty="0" err="1"/>
              <a:t>Genuina</a:t>
            </a:r>
            <a:endParaRPr lang="en-US" dirty="0"/>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p:txBody>
          <a:bodyPr>
            <a:normAutofit fontScale="92500" lnSpcReduction="20000"/>
          </a:bodyPr>
          <a:lstStyle/>
          <a:p>
            <a:r>
              <a:rPr lang="en-US" dirty="0"/>
              <a:t>Contorno (STG 2:14-26)</a:t>
            </a:r>
          </a:p>
          <a:p>
            <a:pPr lvl="1"/>
            <a:r>
              <a:rPr lang="en-US" dirty="0"/>
              <a:t>Vs. 14, </a:t>
            </a:r>
            <a:r>
              <a:rPr lang="en-US" dirty="0" err="1"/>
              <a:t>Declaración</a:t>
            </a:r>
            <a:r>
              <a:rPr lang="en-US" dirty="0"/>
              <a:t> de </a:t>
            </a:r>
            <a:r>
              <a:rPr lang="en-US" dirty="0" err="1"/>
              <a:t>doctrina</a:t>
            </a:r>
            <a:endParaRPr lang="en-US" dirty="0"/>
          </a:p>
          <a:p>
            <a:pPr lvl="2"/>
            <a:r>
              <a:rPr lang="es-ES" dirty="0"/>
              <a:t>¿Puede la fe estar sola salvarlo?</a:t>
            </a:r>
          </a:p>
          <a:p>
            <a:pPr lvl="1"/>
            <a:r>
              <a:rPr lang="en-US" dirty="0"/>
              <a:t>Vs. 15-16, </a:t>
            </a:r>
            <a:r>
              <a:rPr lang="es-ES" dirty="0"/>
              <a:t>Ilustración – Cuidado de los indigentes </a:t>
            </a:r>
            <a:endParaRPr lang="en-US" dirty="0"/>
          </a:p>
          <a:p>
            <a:pPr lvl="1"/>
            <a:r>
              <a:rPr lang="en-US" dirty="0"/>
              <a:t>Vs. 17-18, </a:t>
            </a:r>
            <a:r>
              <a:rPr lang="es-ES" dirty="0"/>
              <a:t>Conclusión – La fe ausente de las obras está muerta</a:t>
            </a:r>
            <a:endParaRPr lang="en-US" dirty="0"/>
          </a:p>
          <a:p>
            <a:pPr lvl="1"/>
            <a:r>
              <a:rPr lang="en-US" dirty="0"/>
              <a:t>Vs. 19-20, </a:t>
            </a:r>
            <a:r>
              <a:rPr lang="en-US" dirty="0" err="1"/>
              <a:t>Ejemplo</a:t>
            </a:r>
            <a:r>
              <a:rPr lang="en-US" dirty="0"/>
              <a:t> – </a:t>
            </a:r>
            <a:r>
              <a:rPr lang="en-US" dirty="0" err="1"/>
              <a:t>Demonios</a:t>
            </a:r>
            <a:endParaRPr lang="en-US" dirty="0"/>
          </a:p>
          <a:p>
            <a:pPr lvl="1"/>
            <a:r>
              <a:rPr lang="en-US" dirty="0"/>
              <a:t>Vs. 21-24, </a:t>
            </a:r>
            <a:r>
              <a:rPr lang="en-US" dirty="0" err="1"/>
              <a:t>Ejemplo</a:t>
            </a:r>
            <a:r>
              <a:rPr lang="en-US" dirty="0"/>
              <a:t> – Abraham </a:t>
            </a:r>
          </a:p>
          <a:p>
            <a:pPr lvl="1"/>
            <a:r>
              <a:rPr lang="en-US" dirty="0"/>
              <a:t>Vs. 25, </a:t>
            </a:r>
            <a:r>
              <a:rPr lang="en-US" dirty="0" err="1"/>
              <a:t>Ejemplo</a:t>
            </a:r>
            <a:r>
              <a:rPr lang="en-US" dirty="0"/>
              <a:t> – Rahab</a:t>
            </a:r>
          </a:p>
          <a:p>
            <a:pPr lvl="1"/>
            <a:r>
              <a:rPr lang="en-US" dirty="0"/>
              <a:t>Vs. 26, </a:t>
            </a:r>
            <a:r>
              <a:rPr lang="en-US" dirty="0" err="1"/>
              <a:t>Ilustración</a:t>
            </a:r>
            <a:r>
              <a:rPr lang="en-US" dirty="0"/>
              <a:t> – Cuerpo </a:t>
            </a:r>
            <a:r>
              <a:rPr lang="en-US" dirty="0" err="1"/>
              <a:t>ausente</a:t>
            </a:r>
            <a:r>
              <a:rPr lang="en-US" dirty="0"/>
              <a:t> </a:t>
            </a:r>
            <a:r>
              <a:rPr lang="en-US" dirty="0" err="1"/>
              <a:t>espíritu</a:t>
            </a:r>
            <a:endParaRPr lang="en-US" dirty="0"/>
          </a:p>
        </p:txBody>
      </p:sp>
    </p:spTree>
    <p:extLst>
      <p:ext uri="{BB962C8B-B14F-4D97-AF65-F5344CB8AC3E}">
        <p14:creationId xmlns:p14="http://schemas.microsoft.com/office/powerpoint/2010/main" val="302495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0925AA-7CE8-4B1B-A7BB-02E380EC8750}"/>
              </a:ext>
            </a:extLst>
          </p:cNvPr>
          <p:cNvSpPr>
            <a:spLocks noGrp="1"/>
          </p:cNvSpPr>
          <p:nvPr>
            <p:ph type="ctrTitle"/>
          </p:nvPr>
        </p:nvSpPr>
        <p:spPr/>
        <p:txBody>
          <a:bodyPr>
            <a:normAutofit fontScale="90000"/>
          </a:bodyPr>
          <a:lstStyle/>
          <a:p>
            <a:r>
              <a:rPr lang="en-US" dirty="0"/>
              <a:t>David</a:t>
            </a:r>
            <a:br>
              <a:rPr lang="en-US" dirty="0"/>
            </a:br>
            <a:r>
              <a:rPr lang="en-US" dirty="0" err="1"/>
              <a:t>Conquistando</a:t>
            </a:r>
            <a:r>
              <a:rPr lang="en-US" dirty="0"/>
              <a:t> </a:t>
            </a:r>
            <a:r>
              <a:rPr lang="en-US" dirty="0" err="1"/>
              <a:t>Nuestros</a:t>
            </a:r>
            <a:r>
              <a:rPr lang="en-US" dirty="0"/>
              <a:t> </a:t>
            </a:r>
            <a:r>
              <a:rPr lang="en-US" dirty="0" err="1"/>
              <a:t>Goliats</a:t>
            </a:r>
            <a:endParaRPr lang="en-US" dirty="0"/>
          </a:p>
        </p:txBody>
      </p:sp>
      <p:sp>
        <p:nvSpPr>
          <p:cNvPr id="5" name="Subtitle 4">
            <a:extLst>
              <a:ext uri="{FF2B5EF4-FFF2-40B4-BE49-F238E27FC236}">
                <a16:creationId xmlns:a16="http://schemas.microsoft.com/office/drawing/2014/main" id="{C6DADFE9-C914-48AB-BC23-19F538C744A5}"/>
              </a:ext>
            </a:extLst>
          </p:cNvPr>
          <p:cNvSpPr>
            <a:spLocks noGrp="1"/>
          </p:cNvSpPr>
          <p:nvPr>
            <p:ph type="subTitle" idx="1"/>
          </p:nvPr>
        </p:nvSpPr>
        <p:spPr/>
        <p:txBody>
          <a:bodyPr/>
          <a:lstStyle/>
          <a:p>
            <a:r>
              <a:rPr lang="en-US" dirty="0"/>
              <a:t>1 Sam 17:32-37</a:t>
            </a:r>
          </a:p>
        </p:txBody>
      </p:sp>
    </p:spTree>
    <p:extLst>
      <p:ext uri="{BB962C8B-B14F-4D97-AF65-F5344CB8AC3E}">
        <p14:creationId xmlns:p14="http://schemas.microsoft.com/office/powerpoint/2010/main" val="1395386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David’s Fe</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lnSpcReduction="10000"/>
          </a:bodyPr>
          <a:lstStyle/>
          <a:p>
            <a:r>
              <a:rPr lang="en-US" dirty="0"/>
              <a:t>David </a:t>
            </a:r>
            <a:r>
              <a:rPr lang="en-US" dirty="0" err="1"/>
              <a:t>Superó</a:t>
            </a:r>
            <a:endParaRPr lang="en-US" dirty="0"/>
          </a:p>
          <a:p>
            <a:pPr lvl="1"/>
            <a:r>
              <a:rPr lang="en-US" dirty="0"/>
              <a:t>Vs. 33-35, Oso &amp; León</a:t>
            </a:r>
          </a:p>
          <a:p>
            <a:pPr lvl="2"/>
            <a:r>
              <a:rPr lang="en-US" dirty="0"/>
              <a:t>Vs. 33, Un </a:t>
            </a:r>
            <a:r>
              <a:rPr lang="en-US" dirty="0" err="1"/>
              <a:t>joven</a:t>
            </a:r>
            <a:endParaRPr lang="en-US" dirty="0"/>
          </a:p>
          <a:p>
            <a:pPr lvl="2"/>
            <a:r>
              <a:rPr lang="en-US" dirty="0"/>
              <a:t>Vs. 34, </a:t>
            </a:r>
            <a:r>
              <a:rPr lang="en-US" dirty="0" err="1"/>
              <a:t>Pastoreo</a:t>
            </a:r>
            <a:endParaRPr lang="en-US" dirty="0"/>
          </a:p>
          <a:p>
            <a:pPr lvl="2"/>
            <a:r>
              <a:rPr lang="en-US" dirty="0"/>
              <a:t>Vs. 34-35, </a:t>
            </a:r>
            <a:r>
              <a:rPr lang="es-ES" dirty="0"/>
              <a:t>León &amp; Oso tomar un cordero</a:t>
            </a:r>
            <a:endParaRPr lang="en-US" dirty="0"/>
          </a:p>
          <a:p>
            <a:pPr lvl="3"/>
            <a:r>
              <a:rPr lang="es-ES" dirty="0"/>
              <a:t>David lo atrapó por su barba, y lo hirió, y lo mató</a:t>
            </a:r>
            <a:r>
              <a:rPr lang="en-US" dirty="0"/>
              <a:t>.</a:t>
            </a:r>
          </a:p>
          <a:p>
            <a:pPr lvl="2"/>
            <a:r>
              <a:rPr lang="en-US" dirty="0"/>
              <a:t>Vs. 37, </a:t>
            </a:r>
            <a:r>
              <a:rPr lang="es-ES" dirty="0"/>
              <a:t>El Señor que me entregó </a:t>
            </a:r>
            <a:r>
              <a:rPr lang="en-US" dirty="0"/>
              <a:t>… </a:t>
            </a:r>
            <a:r>
              <a:rPr lang="es-ES" dirty="0"/>
              <a:t>me sacará de la mano de este filisteo.</a:t>
            </a:r>
            <a:endParaRPr lang="en-US" dirty="0"/>
          </a:p>
        </p:txBody>
      </p:sp>
      <p:sp>
        <p:nvSpPr>
          <p:cNvPr id="6" name="Text Placeholder 5">
            <a:extLst>
              <a:ext uri="{FF2B5EF4-FFF2-40B4-BE49-F238E27FC236}">
                <a16:creationId xmlns:a16="http://schemas.microsoft.com/office/drawing/2014/main" id="{D85E29D3-EDF1-4440-B5A1-37D84F4BCC7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9720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David’s Fe</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fontScale="92500"/>
          </a:bodyPr>
          <a:lstStyle/>
          <a:p>
            <a:r>
              <a:rPr lang="en-US" dirty="0"/>
              <a:t>David </a:t>
            </a:r>
            <a:r>
              <a:rPr lang="en-US" dirty="0" err="1"/>
              <a:t>Superó</a:t>
            </a:r>
            <a:endParaRPr lang="en-US" dirty="0"/>
          </a:p>
          <a:p>
            <a:pPr lvl="1"/>
            <a:r>
              <a:rPr lang="en-US" dirty="0"/>
              <a:t>Vs. 24-33, </a:t>
            </a:r>
            <a:r>
              <a:rPr lang="en-US" dirty="0" err="1"/>
              <a:t>Presión</a:t>
            </a:r>
            <a:r>
              <a:rPr lang="en-US" dirty="0"/>
              <a:t> de los pares</a:t>
            </a:r>
          </a:p>
          <a:p>
            <a:pPr lvl="2"/>
            <a:r>
              <a:rPr lang="es-ES" dirty="0"/>
              <a:t>Miedo en sus propios hermanos
</a:t>
            </a:r>
            <a:r>
              <a:rPr lang="en-US" dirty="0" err="1"/>
              <a:t>Miedo</a:t>
            </a:r>
            <a:r>
              <a:rPr lang="en-US" dirty="0"/>
              <a:t> </a:t>
            </a:r>
            <a:r>
              <a:rPr lang="en-US" dirty="0" err="1"/>
              <a:t>en</a:t>
            </a:r>
            <a:r>
              <a:rPr lang="en-US" dirty="0"/>
              <a:t> los Guerreros</a:t>
            </a:r>
          </a:p>
          <a:p>
            <a:pPr lvl="2"/>
            <a:r>
              <a:rPr lang="en-US" dirty="0" err="1"/>
              <a:t>Miedo</a:t>
            </a:r>
            <a:r>
              <a:rPr lang="en-US" dirty="0"/>
              <a:t> </a:t>
            </a:r>
            <a:r>
              <a:rPr lang="en-US" dirty="0" err="1"/>
              <a:t>en</a:t>
            </a:r>
            <a:r>
              <a:rPr lang="en-US" dirty="0"/>
              <a:t> </a:t>
            </a:r>
            <a:r>
              <a:rPr lang="en-US" dirty="0" err="1"/>
              <a:t>su</a:t>
            </a:r>
            <a:r>
              <a:rPr lang="en-US" dirty="0"/>
              <a:t> </a:t>
            </a:r>
            <a:r>
              <a:rPr lang="en-US" dirty="0" err="1"/>
              <a:t>rey</a:t>
            </a:r>
            <a:endParaRPr lang="en-US" dirty="0"/>
          </a:p>
          <a:p>
            <a:pPr lvl="1"/>
            <a:r>
              <a:rPr lang="en-US" dirty="0"/>
              <a:t>Vs. 41-51, </a:t>
            </a:r>
            <a:r>
              <a:rPr lang="en-US" dirty="0" err="1"/>
              <a:t>Enemigo</a:t>
            </a:r>
            <a:r>
              <a:rPr lang="en-US" dirty="0"/>
              <a:t> de Israel</a:t>
            </a:r>
          </a:p>
          <a:p>
            <a:pPr lvl="2"/>
            <a:r>
              <a:rPr lang="en-US" dirty="0" err="1"/>
              <a:t>Goliat</a:t>
            </a:r>
            <a:endParaRPr lang="en-US" dirty="0"/>
          </a:p>
          <a:p>
            <a:pPr lvl="2"/>
            <a:r>
              <a:rPr lang="en-US" dirty="0" err="1"/>
              <a:t>Ejército</a:t>
            </a:r>
            <a:r>
              <a:rPr lang="en-US" dirty="0"/>
              <a:t> </a:t>
            </a:r>
            <a:r>
              <a:rPr lang="en-US" dirty="0" err="1"/>
              <a:t>filisteo</a:t>
            </a:r>
            <a:endParaRPr lang="en-US" dirty="0"/>
          </a:p>
        </p:txBody>
      </p:sp>
      <p:sp>
        <p:nvSpPr>
          <p:cNvPr id="6" name="Text Placeholder 5">
            <a:extLst>
              <a:ext uri="{FF2B5EF4-FFF2-40B4-BE49-F238E27FC236}">
                <a16:creationId xmlns:a16="http://schemas.microsoft.com/office/drawing/2014/main" id="{D85E29D3-EDF1-4440-B5A1-37D84F4BCC7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2305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David’s Fe</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a:bodyPr>
          <a:lstStyle/>
          <a:p>
            <a:r>
              <a:rPr lang="es-ES" dirty="0"/>
              <a:t>Fundación de la Fe de David 
</a:t>
            </a:r>
            <a:r>
              <a:rPr lang="en-US" dirty="0"/>
              <a:t>(1 Samuel 17)</a:t>
            </a:r>
          </a:p>
          <a:p>
            <a:pPr lvl="1"/>
            <a:r>
              <a:rPr lang="en-US" dirty="0" err="1"/>
              <a:t>Enseñó</a:t>
            </a:r>
            <a:endParaRPr lang="en-US" dirty="0"/>
          </a:p>
          <a:p>
            <a:pPr lvl="1"/>
            <a:r>
              <a:rPr lang="en-US" dirty="0" err="1"/>
              <a:t>Testigo</a:t>
            </a:r>
            <a:r>
              <a:rPr lang="en-US" dirty="0"/>
              <a:t> </a:t>
            </a:r>
            <a:r>
              <a:rPr lang="en-US" dirty="0" err="1"/>
              <a:t>en</a:t>
            </a:r>
            <a:r>
              <a:rPr lang="en-US" dirty="0"/>
              <a:t> sus maestros</a:t>
            </a:r>
          </a:p>
        </p:txBody>
      </p:sp>
      <p:sp>
        <p:nvSpPr>
          <p:cNvPr id="6" name="Text Placeholder 5">
            <a:extLst>
              <a:ext uri="{FF2B5EF4-FFF2-40B4-BE49-F238E27FC236}">
                <a16:creationId xmlns:a16="http://schemas.microsoft.com/office/drawing/2014/main" id="{D85E29D3-EDF1-4440-B5A1-37D84F4BCC7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9255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David’s Fe</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a:bodyPr>
          <a:lstStyle/>
          <a:p>
            <a:r>
              <a:rPr lang="es-ES" dirty="0"/>
              <a:t>Fundación de la Fe de David</a:t>
            </a:r>
          </a:p>
          <a:p>
            <a:r>
              <a:rPr lang="en-US" dirty="0"/>
              <a:t>(1 Samuel 17) </a:t>
            </a:r>
          </a:p>
          <a:p>
            <a:pPr lvl="1"/>
            <a:r>
              <a:rPr lang="en-US" dirty="0"/>
              <a:t>Vs. 31-37, La </a:t>
            </a:r>
            <a:r>
              <a:rPr lang="en-US" dirty="0" err="1"/>
              <a:t>experiencia</a:t>
            </a:r>
            <a:r>
              <a:rPr lang="en-US" dirty="0"/>
              <a:t> de David</a:t>
            </a:r>
          </a:p>
          <a:p>
            <a:pPr lvl="2"/>
            <a:r>
              <a:rPr lang="en-US" dirty="0"/>
              <a:t>Vs. 33, Una </a:t>
            </a:r>
            <a:r>
              <a:rPr lang="en-US" dirty="0" err="1"/>
              <a:t>juventud</a:t>
            </a:r>
            <a:r>
              <a:rPr lang="en-US" dirty="0"/>
              <a:t> </a:t>
            </a:r>
            <a:r>
              <a:rPr lang="en-US" dirty="0" err="1"/>
              <a:t>Pastoreo</a:t>
            </a:r>
            <a:endParaRPr lang="en-US" dirty="0"/>
          </a:p>
          <a:p>
            <a:pPr lvl="2"/>
            <a:r>
              <a:rPr lang="en-US" dirty="0"/>
              <a:t>Vs. 34-35, </a:t>
            </a:r>
            <a:r>
              <a:rPr lang="es-ES" dirty="0"/>
              <a:t>León &amp; Oso tomar un cordero</a:t>
            </a:r>
            <a:endParaRPr lang="en-US" dirty="0"/>
          </a:p>
          <a:p>
            <a:pPr lvl="1"/>
            <a:endParaRPr lang="en-US" dirty="0"/>
          </a:p>
        </p:txBody>
      </p:sp>
      <p:sp>
        <p:nvSpPr>
          <p:cNvPr id="6" name="Text Placeholder 5">
            <a:extLst>
              <a:ext uri="{FF2B5EF4-FFF2-40B4-BE49-F238E27FC236}">
                <a16:creationId xmlns:a16="http://schemas.microsoft.com/office/drawing/2014/main" id="{4AF69C96-FF31-4359-BCEE-7B5596C7422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00679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normAutofit/>
          </a:bodyPr>
          <a:lstStyle/>
          <a:p>
            <a:r>
              <a:rPr lang="en-US" dirty="0" err="1"/>
              <a:t>Matar</a:t>
            </a:r>
            <a:r>
              <a:rPr lang="en-US" dirty="0"/>
              <a:t> a </a:t>
            </a:r>
            <a:r>
              <a:rPr lang="en-US" dirty="0" err="1"/>
              <a:t>Nuestros</a:t>
            </a:r>
            <a:r>
              <a:rPr lang="en-US" dirty="0"/>
              <a:t> </a:t>
            </a:r>
            <a:r>
              <a:rPr lang="en-US" dirty="0" err="1"/>
              <a:t>Goliats</a:t>
            </a:r>
            <a:r>
              <a:rPr lang="en-US" dirty="0"/>
              <a:t>
</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fontScale="92500" lnSpcReduction="10000"/>
          </a:bodyPr>
          <a:lstStyle/>
          <a:p>
            <a:r>
              <a:rPr lang="es-ES" dirty="0"/>
              <a:t>Fe en el Siglo XXI </a:t>
            </a:r>
          </a:p>
          <a:p>
            <a:pPr lvl="1"/>
            <a:r>
              <a:rPr lang="es-ES" dirty="0"/>
              <a:t>Mundo de barandillas y redes de seguridad</a:t>
            </a:r>
          </a:p>
          <a:p>
            <a:pPr lvl="2"/>
            <a:r>
              <a:rPr lang="en-US" dirty="0"/>
              <a:t>Seguro</a:t>
            </a:r>
          </a:p>
          <a:p>
            <a:pPr lvl="2"/>
            <a:r>
              <a:rPr lang="en-US" dirty="0" err="1"/>
              <a:t>Etiquetas</a:t>
            </a:r>
            <a:r>
              <a:rPr lang="en-US" dirty="0"/>
              <a:t> de </a:t>
            </a:r>
            <a:r>
              <a:rPr lang="en-US" dirty="0" err="1"/>
              <a:t>advertencia</a:t>
            </a:r>
            <a:r>
              <a:rPr lang="en-US" dirty="0"/>
              <a:t> de </a:t>
            </a:r>
            <a:r>
              <a:rPr lang="en-US" dirty="0" err="1"/>
              <a:t>productos</a:t>
            </a:r>
            <a:r>
              <a:rPr lang="en-US" dirty="0"/>
              <a:t>
</a:t>
            </a:r>
            <a:r>
              <a:rPr lang="en-US" dirty="0" err="1"/>
              <a:t>Latas</a:t>
            </a:r>
            <a:r>
              <a:rPr lang="en-US" dirty="0"/>
              <a:t> de gas</a:t>
            </a:r>
          </a:p>
          <a:p>
            <a:pPr lvl="1"/>
            <a:r>
              <a:rPr lang="en-US" dirty="0" err="1"/>
              <a:t>Culturas</a:t>
            </a:r>
            <a:r>
              <a:rPr lang="en-US" dirty="0"/>
              <a:t> de </a:t>
            </a:r>
            <a:r>
              <a:rPr lang="en-US" dirty="0" err="1"/>
              <a:t>subsistencia</a:t>
            </a:r>
            <a:endParaRPr lang="en-US" dirty="0"/>
          </a:p>
          <a:p>
            <a:pPr lvl="2"/>
            <a:r>
              <a:rPr lang="en-US" dirty="0" err="1"/>
              <a:t>Cultivo</a:t>
            </a:r>
            <a:r>
              <a:rPr lang="en-US" dirty="0"/>
              <a:t> de </a:t>
            </a:r>
            <a:r>
              <a:rPr lang="en-US" dirty="0" err="1"/>
              <a:t>alimentos</a:t>
            </a:r>
            <a:r>
              <a:rPr lang="en-US" dirty="0"/>
              <a:t>
</a:t>
            </a:r>
            <a:r>
              <a:rPr lang="en-US" dirty="0" err="1"/>
              <a:t>Enfermedad</a:t>
            </a:r>
            <a:endParaRPr lang="en-US" dirty="0"/>
          </a:p>
          <a:p>
            <a:pPr lvl="2"/>
            <a:r>
              <a:rPr lang="en-US" dirty="0"/>
              <a:t>Esperanza de </a:t>
            </a:r>
            <a:r>
              <a:rPr lang="en-US" dirty="0" err="1"/>
              <a:t>vida</a:t>
            </a:r>
            <a:r>
              <a:rPr lang="en-US" dirty="0"/>
              <a:t> – 40yrs</a:t>
            </a:r>
          </a:p>
        </p:txBody>
      </p:sp>
      <p:sp>
        <p:nvSpPr>
          <p:cNvPr id="6" name="Text Placeholder 5">
            <a:extLst>
              <a:ext uri="{FF2B5EF4-FFF2-40B4-BE49-F238E27FC236}">
                <a16:creationId xmlns:a16="http://schemas.microsoft.com/office/drawing/2014/main" id="{8B7B0D43-3774-4EE6-95A4-52CA3875110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2548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err="1"/>
              <a:t>Matar</a:t>
            </a:r>
            <a:r>
              <a:rPr lang="en-US" dirty="0"/>
              <a:t> a </a:t>
            </a:r>
            <a:r>
              <a:rPr lang="en-US" dirty="0" err="1"/>
              <a:t>Nuestros</a:t>
            </a:r>
            <a:r>
              <a:rPr lang="en-US" dirty="0"/>
              <a:t> </a:t>
            </a:r>
            <a:r>
              <a:rPr lang="en-US" dirty="0" err="1"/>
              <a:t>Goliats</a:t>
            </a:r>
            <a:endParaRPr lang="en-US" dirty="0"/>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a:bodyPr>
          <a:lstStyle/>
          <a:p>
            <a:r>
              <a:rPr lang="es-ES" dirty="0"/>
              <a:t>Fe en el Siglo XXI </a:t>
            </a:r>
          </a:p>
          <a:p>
            <a:pPr lvl="1"/>
            <a:r>
              <a:rPr lang="en-US" dirty="0"/>
              <a:t>Foundations </a:t>
            </a:r>
          </a:p>
          <a:p>
            <a:pPr lvl="2"/>
            <a:r>
              <a:rPr lang="en-US" dirty="0"/>
              <a:t>Strive for Righteous Living</a:t>
            </a:r>
          </a:p>
          <a:p>
            <a:pPr lvl="3"/>
            <a:r>
              <a:rPr lang="en-US" dirty="0"/>
              <a:t>Ps 11:7, God loves righteousness and is watchful over the upright </a:t>
            </a:r>
          </a:p>
          <a:p>
            <a:pPr lvl="2"/>
            <a:r>
              <a:rPr lang="en-US" dirty="0"/>
              <a:t>Heart desire to serve God</a:t>
            </a:r>
          </a:p>
          <a:p>
            <a:pPr lvl="3"/>
            <a:r>
              <a:rPr lang="en-US" dirty="0"/>
              <a:t>Learn</a:t>
            </a:r>
          </a:p>
          <a:p>
            <a:pPr lvl="3"/>
            <a:r>
              <a:rPr lang="en-US" dirty="0"/>
              <a:t>Apply</a:t>
            </a:r>
          </a:p>
          <a:p>
            <a:pPr lvl="2"/>
            <a:r>
              <a:rPr lang="en-US" dirty="0"/>
              <a:t>We are Adopted Children</a:t>
            </a:r>
          </a:p>
          <a:p>
            <a:pPr lvl="3"/>
            <a:r>
              <a:rPr lang="en-US" dirty="0"/>
              <a:t>Become Christ-Like</a:t>
            </a:r>
          </a:p>
        </p:txBody>
      </p:sp>
      <p:sp>
        <p:nvSpPr>
          <p:cNvPr id="6" name="Text Placeholder 5">
            <a:extLst>
              <a:ext uri="{FF2B5EF4-FFF2-40B4-BE49-F238E27FC236}">
                <a16:creationId xmlns:a16="http://schemas.microsoft.com/office/drawing/2014/main" id="{E716233F-522C-4453-AE1E-1CA63CEB35F4}"/>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37327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err="1"/>
              <a:t>Matar</a:t>
            </a:r>
            <a:r>
              <a:rPr lang="en-US" dirty="0"/>
              <a:t> a </a:t>
            </a:r>
            <a:r>
              <a:rPr lang="en-US" dirty="0" err="1"/>
              <a:t>Nuestros</a:t>
            </a:r>
            <a:r>
              <a:rPr lang="en-US" dirty="0"/>
              <a:t> </a:t>
            </a:r>
            <a:r>
              <a:rPr lang="en-US" dirty="0" err="1"/>
              <a:t>Goliats</a:t>
            </a:r>
            <a:endParaRPr lang="en-US" dirty="0"/>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fontScale="92500" lnSpcReduction="10000"/>
          </a:bodyPr>
          <a:lstStyle/>
          <a:p>
            <a:r>
              <a:rPr lang="es-ES" dirty="0"/>
              <a:t>Fe en el Siglo XXI </a:t>
            </a:r>
          </a:p>
          <a:p>
            <a:pPr lvl="1"/>
            <a:r>
              <a:rPr lang="en-US" dirty="0"/>
              <a:t>Jas 2:14-26, </a:t>
            </a:r>
            <a:r>
              <a:rPr lang="en-US" dirty="0" err="1"/>
              <a:t>Ponlo</a:t>
            </a:r>
            <a:r>
              <a:rPr lang="en-US" dirty="0"/>
              <a:t> a la </a:t>
            </a:r>
            <a:r>
              <a:rPr lang="en-US" dirty="0" err="1"/>
              <a:t>práctica</a:t>
            </a:r>
            <a:endParaRPr lang="en-US" dirty="0"/>
          </a:p>
          <a:p>
            <a:pPr lvl="2"/>
            <a:r>
              <a:rPr lang="en-US" dirty="0"/>
              <a:t>Jas 1:2-18, </a:t>
            </a:r>
            <a:r>
              <a:rPr lang="en-US" dirty="0" err="1"/>
              <a:t>Probado</a:t>
            </a:r>
            <a:r>
              <a:rPr lang="en-US" dirty="0"/>
              <a:t> y </a:t>
            </a:r>
            <a:r>
              <a:rPr lang="en-US" dirty="0" err="1"/>
              <a:t>probado</a:t>
            </a:r>
            <a:endParaRPr lang="en-US" dirty="0"/>
          </a:p>
          <a:p>
            <a:pPr lvl="2"/>
            <a:r>
              <a:rPr lang="es-ES" dirty="0"/>
              <a:t>Un paso a la vez</a:t>
            </a:r>
          </a:p>
          <a:p>
            <a:pPr lvl="1"/>
            <a:r>
              <a:rPr lang="es-ES" dirty="0"/>
              <a:t>Dale nuestros problemas a Dios</a:t>
            </a:r>
          </a:p>
          <a:p>
            <a:pPr lvl="2"/>
            <a:r>
              <a:rPr lang="en-US" dirty="0"/>
              <a:t>Heb 12:1, cargas y </a:t>
            </a:r>
            <a:r>
              <a:rPr lang="en-US" dirty="0" err="1"/>
              <a:t>pecado</a:t>
            </a:r>
            <a:endParaRPr lang="en-US" dirty="0"/>
          </a:p>
          <a:p>
            <a:pPr lvl="3"/>
            <a:r>
              <a:rPr lang="en-US" dirty="0" err="1"/>
              <a:t>Preocupación</a:t>
            </a:r>
            <a:r>
              <a:rPr lang="en-US" dirty="0"/>
              <a:t>, </a:t>
            </a:r>
            <a:r>
              <a:rPr lang="en-US" dirty="0" err="1"/>
              <a:t>decepciones</a:t>
            </a:r>
            <a:r>
              <a:rPr lang="en-US" dirty="0"/>
              <a:t>, &amp; </a:t>
            </a:r>
            <a:r>
              <a:rPr lang="en-US" dirty="0" err="1"/>
              <a:t>desafíos</a:t>
            </a:r>
            <a:r>
              <a:rPr lang="en-US" dirty="0"/>
              <a:t> </a:t>
            </a:r>
          </a:p>
          <a:p>
            <a:pPr lvl="2"/>
            <a:r>
              <a:rPr lang="es-ES" dirty="0"/>
              <a:t>No a través de la ceguera</a:t>
            </a:r>
            <a:endParaRPr lang="en-US" dirty="0"/>
          </a:p>
        </p:txBody>
      </p:sp>
      <p:sp>
        <p:nvSpPr>
          <p:cNvPr id="7" name="Text Placeholder 6">
            <a:extLst>
              <a:ext uri="{FF2B5EF4-FFF2-40B4-BE49-F238E27FC236}">
                <a16:creationId xmlns:a16="http://schemas.microsoft.com/office/drawing/2014/main" id="{7FA1E89B-E88A-4CD9-9AFD-EFF55B4E3FE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0019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err="1"/>
              <a:t>Matar</a:t>
            </a:r>
            <a:r>
              <a:rPr lang="en-US" dirty="0"/>
              <a:t> a </a:t>
            </a:r>
            <a:r>
              <a:rPr lang="en-US" dirty="0" err="1"/>
              <a:t>Nuestros</a:t>
            </a:r>
            <a:r>
              <a:rPr lang="en-US" dirty="0"/>
              <a:t> </a:t>
            </a:r>
            <a:r>
              <a:rPr lang="en-US" dirty="0" err="1"/>
              <a:t>Goliats</a:t>
            </a:r>
            <a:endParaRPr lang="en-US" dirty="0"/>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fontScale="85000" lnSpcReduction="10000"/>
          </a:bodyPr>
          <a:lstStyle/>
          <a:p>
            <a:r>
              <a:rPr lang="es-ES" dirty="0"/>
              <a:t>Fe en el Siglo XXI </a:t>
            </a:r>
          </a:p>
          <a:p>
            <a:pPr lvl="1"/>
            <a:r>
              <a:rPr lang="en-US" dirty="0" err="1"/>
              <a:t>Trabajo</a:t>
            </a:r>
            <a:endParaRPr lang="en-US" dirty="0"/>
          </a:p>
          <a:p>
            <a:pPr lvl="2"/>
            <a:r>
              <a:rPr lang="en-US" dirty="0"/>
              <a:t>Cambio </a:t>
            </a:r>
            <a:r>
              <a:rPr lang="en-US" dirty="0" err="1"/>
              <a:t>en</a:t>
            </a:r>
            <a:r>
              <a:rPr lang="en-US" dirty="0"/>
              <a:t> la </a:t>
            </a:r>
            <a:r>
              <a:rPr lang="en-US" dirty="0" err="1"/>
              <a:t>gestión</a:t>
            </a:r>
            <a:r>
              <a:rPr lang="en-US" dirty="0"/>
              <a:t>
</a:t>
            </a:r>
            <a:r>
              <a:rPr lang="es-ES" dirty="0"/>
              <a:t>Despidos y reducción de tamaño</a:t>
            </a:r>
            <a:endParaRPr lang="en-US" dirty="0"/>
          </a:p>
          <a:p>
            <a:pPr lvl="1"/>
            <a:r>
              <a:rPr lang="en-US" dirty="0" err="1"/>
              <a:t>Salud</a:t>
            </a:r>
            <a:endParaRPr lang="en-US" dirty="0"/>
          </a:p>
          <a:p>
            <a:pPr lvl="2"/>
            <a:r>
              <a:rPr lang="en-US" dirty="0" err="1"/>
              <a:t>Cánceres</a:t>
            </a:r>
            <a:r>
              <a:rPr lang="en-US" dirty="0"/>
              <a:t> y </a:t>
            </a:r>
            <a:r>
              <a:rPr lang="en-US" dirty="0" err="1"/>
              <a:t>otras</a:t>
            </a:r>
            <a:r>
              <a:rPr lang="en-US" dirty="0"/>
              <a:t> </a:t>
            </a:r>
            <a:r>
              <a:rPr lang="en-US" dirty="0" err="1"/>
              <a:t>enfermedades</a:t>
            </a:r>
            <a:r>
              <a:rPr lang="en-US" dirty="0"/>
              <a:t>
“</a:t>
            </a:r>
            <a:r>
              <a:rPr lang="en-US" dirty="0" err="1"/>
              <a:t>Enfermedades</a:t>
            </a:r>
            <a:r>
              <a:rPr lang="en-US" dirty="0"/>
              <a:t> </a:t>
            </a:r>
            <a:r>
              <a:rPr lang="en-US" dirty="0" err="1"/>
              <a:t>mentales</a:t>
            </a:r>
            <a:r>
              <a:rPr lang="en-US" dirty="0"/>
              <a:t>”</a:t>
            </a:r>
          </a:p>
          <a:p>
            <a:pPr lvl="2"/>
            <a:r>
              <a:rPr lang="en-US" dirty="0" err="1"/>
              <a:t>Adicción</a:t>
            </a:r>
            <a:endParaRPr lang="en-US" dirty="0"/>
          </a:p>
          <a:p>
            <a:pPr lvl="1"/>
            <a:r>
              <a:rPr lang="en-US" dirty="0"/>
              <a:t>Familia </a:t>
            </a:r>
          </a:p>
          <a:p>
            <a:pPr lvl="2"/>
            <a:r>
              <a:rPr lang="en-US" dirty="0" err="1"/>
              <a:t>Relaciones</a:t>
            </a:r>
            <a:endParaRPr lang="en-US" dirty="0"/>
          </a:p>
          <a:p>
            <a:pPr lvl="2"/>
            <a:r>
              <a:rPr lang="en-US" dirty="0" err="1"/>
              <a:t>Criar</a:t>
            </a:r>
            <a:r>
              <a:rPr lang="en-US" dirty="0"/>
              <a:t> </a:t>
            </a:r>
            <a:r>
              <a:rPr lang="en-US" dirty="0" err="1"/>
              <a:t>niños</a:t>
            </a:r>
            <a:r>
              <a:rPr lang="en-US" dirty="0"/>
              <a:t> </a:t>
            </a:r>
          </a:p>
        </p:txBody>
      </p:sp>
      <p:sp>
        <p:nvSpPr>
          <p:cNvPr id="7" name="Text Placeholder 6">
            <a:extLst>
              <a:ext uri="{FF2B5EF4-FFF2-40B4-BE49-F238E27FC236}">
                <a16:creationId xmlns:a16="http://schemas.microsoft.com/office/drawing/2014/main" id="{8D43B71C-A835-406D-8BDF-130EC90721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8061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Children&amp; Faith</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a:bodyPr>
          <a:lstStyle/>
          <a:p>
            <a:r>
              <a:rPr lang="es-ES" dirty="0"/>
              <a:t>Fe en el Siglo XXI </a:t>
            </a:r>
          </a:p>
          <a:p>
            <a:pPr lvl="1"/>
            <a:r>
              <a:rPr lang="es-ES" dirty="0"/>
              <a:t>Enseñe a nuestros hijos lecciones de fe</a:t>
            </a:r>
          </a:p>
          <a:p>
            <a:pPr lvl="2"/>
            <a:r>
              <a:rPr lang="es-ES" dirty="0"/>
              <a:t>Mostrar fe en nuestras propias vidas</a:t>
            </a:r>
          </a:p>
          <a:p>
            <a:pPr lvl="1"/>
            <a:r>
              <a:rPr lang="es-ES" dirty="0"/>
              <a:t>Fe de los niños en el trabajo</a:t>
            </a:r>
          </a:p>
          <a:p>
            <a:pPr lvl="2"/>
            <a:r>
              <a:rPr lang="en-US" dirty="0" err="1"/>
              <a:t>Ejemplo</a:t>
            </a:r>
            <a:r>
              <a:rPr lang="en-US" dirty="0"/>
              <a:t> de David
2 </a:t>
            </a:r>
            <a:r>
              <a:rPr lang="en-US" dirty="0" err="1"/>
              <a:t>Kng</a:t>
            </a:r>
            <a:r>
              <a:rPr lang="en-US" dirty="0"/>
              <a:t> 5, </a:t>
            </a:r>
            <a:r>
              <a:rPr lang="es-ES" dirty="0"/>
              <a:t>Ejemplo de una joven doncella</a:t>
            </a:r>
            <a:endParaRPr lang="en-US" dirty="0"/>
          </a:p>
        </p:txBody>
      </p:sp>
      <p:sp>
        <p:nvSpPr>
          <p:cNvPr id="6" name="Text Placeholder 5">
            <a:extLst>
              <a:ext uri="{FF2B5EF4-FFF2-40B4-BE49-F238E27FC236}">
                <a16:creationId xmlns:a16="http://schemas.microsoft.com/office/drawing/2014/main" id="{7E85AD3D-4209-4471-84E5-01C6A04742C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934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normAutofit/>
          </a:bodyPr>
          <a:lstStyle/>
          <a:p>
            <a:r>
              <a:rPr lang="en-US" dirty="0" err="1"/>
              <a:t>Matar</a:t>
            </a:r>
            <a:r>
              <a:rPr lang="en-US" dirty="0"/>
              <a:t> a </a:t>
            </a:r>
            <a:r>
              <a:rPr lang="en-US" dirty="0" err="1"/>
              <a:t>Nuestros</a:t>
            </a:r>
            <a:r>
              <a:rPr lang="en-US" dirty="0"/>
              <a:t> </a:t>
            </a:r>
            <a:r>
              <a:rPr lang="en-US" dirty="0" err="1"/>
              <a:t>Goliats</a:t>
            </a:r>
            <a:r>
              <a:rPr lang="en-US" dirty="0"/>
              <a:t>
</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lnSpcReduction="10000"/>
          </a:bodyPr>
          <a:lstStyle/>
          <a:p>
            <a:r>
              <a:rPr lang="en-US" dirty="0"/>
              <a:t>Fe Que </a:t>
            </a:r>
            <a:r>
              <a:rPr lang="en-US" dirty="0" err="1"/>
              <a:t>Perdurará</a:t>
            </a:r>
            <a:endParaRPr lang="en-US" dirty="0"/>
          </a:p>
          <a:p>
            <a:pPr lvl="1"/>
            <a:r>
              <a:rPr lang="en-US" dirty="0"/>
              <a:t>El </a:t>
            </a:r>
            <a:r>
              <a:rPr lang="en-US" dirty="0" err="1"/>
              <a:t>corazón</a:t>
            </a:r>
            <a:r>
              <a:rPr lang="en-US" dirty="0"/>
              <a:t> del </a:t>
            </a:r>
            <a:r>
              <a:rPr lang="en-US" dirty="0" err="1"/>
              <a:t>asunto</a:t>
            </a:r>
            <a:endParaRPr lang="en-US" dirty="0"/>
          </a:p>
          <a:p>
            <a:pPr lvl="2"/>
            <a:r>
              <a:rPr lang="en-US" dirty="0" err="1"/>
              <a:t>Esfuérzate</a:t>
            </a:r>
            <a:r>
              <a:rPr lang="en-US" dirty="0"/>
              <a:t> por la </a:t>
            </a:r>
            <a:r>
              <a:rPr lang="en-US" dirty="0" err="1"/>
              <a:t>rectitud</a:t>
            </a:r>
            <a:r>
              <a:rPr lang="en-US" dirty="0"/>
              <a:t>
</a:t>
            </a:r>
            <a:r>
              <a:rPr lang="es-ES" dirty="0"/>
              <a:t>Desarrollar el amor por Dios</a:t>
            </a:r>
            <a:endParaRPr lang="en-US" dirty="0"/>
          </a:p>
          <a:p>
            <a:pPr lvl="2"/>
            <a:r>
              <a:rPr lang="es-ES" dirty="0"/>
              <a:t>Desarrollar la fe en Dios
</a:t>
            </a:r>
            <a:r>
              <a:rPr lang="en-US" dirty="0" err="1"/>
              <a:t>Ejercer</a:t>
            </a:r>
            <a:r>
              <a:rPr lang="en-US" dirty="0"/>
              <a:t> </a:t>
            </a:r>
            <a:r>
              <a:rPr lang="en-US" dirty="0" err="1"/>
              <a:t>nuestra</a:t>
            </a:r>
            <a:r>
              <a:rPr lang="en-US" dirty="0"/>
              <a:t> </a:t>
            </a:r>
            <a:r>
              <a:rPr lang="en-US" dirty="0" err="1"/>
              <a:t>fe</a:t>
            </a:r>
            <a:endParaRPr lang="en-US" dirty="0"/>
          </a:p>
          <a:p>
            <a:pPr lvl="1"/>
            <a:r>
              <a:rPr lang="en-US" dirty="0" err="1"/>
              <a:t>Nuestros</a:t>
            </a:r>
            <a:r>
              <a:rPr lang="en-US" dirty="0"/>
              <a:t> </a:t>
            </a:r>
            <a:r>
              <a:rPr lang="en-US" dirty="0" err="1"/>
              <a:t>hijos</a:t>
            </a:r>
            <a:endParaRPr lang="en-US" dirty="0"/>
          </a:p>
          <a:p>
            <a:pPr lvl="2"/>
            <a:r>
              <a:rPr lang="en-US" dirty="0" err="1"/>
              <a:t>Enseñar</a:t>
            </a:r>
            <a:r>
              <a:rPr lang="en-US" dirty="0"/>
              <a:t> </a:t>
            </a:r>
            <a:r>
              <a:rPr lang="en-US" dirty="0" err="1"/>
              <a:t>fe</a:t>
            </a:r>
            <a:r>
              <a:rPr lang="en-US" dirty="0"/>
              <a:t>
Que </a:t>
            </a:r>
            <a:r>
              <a:rPr lang="en-US" dirty="0" err="1"/>
              <a:t>experimenten</a:t>
            </a:r>
            <a:endParaRPr lang="en-US" dirty="0"/>
          </a:p>
        </p:txBody>
      </p:sp>
      <p:sp>
        <p:nvSpPr>
          <p:cNvPr id="7" name="Text Placeholder 6">
            <a:extLst>
              <a:ext uri="{FF2B5EF4-FFF2-40B4-BE49-F238E27FC236}">
                <a16:creationId xmlns:a16="http://schemas.microsoft.com/office/drawing/2014/main" id="{7084DFEA-C3C4-460C-B063-2EA73B0A5EF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657561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6054</TotalTime>
  <Words>642</Words>
  <Application>Microsoft Office PowerPoint</Application>
  <PresentationFormat>On-screen Show (4:3)</PresentationFormat>
  <Paragraphs>119</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Aharoni</vt:lpstr>
      <vt:lpstr>Arial</vt:lpstr>
      <vt:lpstr>Calibri</vt:lpstr>
      <vt:lpstr>Wingdings</vt:lpstr>
      <vt:lpstr>Office Theme</vt:lpstr>
      <vt:lpstr>Religión Pura y Genuina</vt:lpstr>
      <vt:lpstr>David Conquistando Nuestros Goliats</vt:lpstr>
      <vt:lpstr>David’s Fe</vt:lpstr>
      <vt:lpstr>David’s Fe</vt:lpstr>
      <vt:lpstr>David’s Fe</vt:lpstr>
      <vt:lpstr>David’s Fe</vt:lpstr>
      <vt:lpstr>Matar a Nuestros Goliats
</vt:lpstr>
      <vt:lpstr>Matar a Nuestros Goliats</vt:lpstr>
      <vt:lpstr>Matar a Nuestros Goliats</vt:lpstr>
      <vt:lpstr>Matar a Nuestros Goliats</vt:lpstr>
      <vt:lpstr>Children&amp; Faith</vt:lpstr>
      <vt:lpstr>Matar a Nuestros Goliats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Bryan Garlock</dc:creator>
  <cp:lastModifiedBy>Ross Ward</cp:lastModifiedBy>
  <cp:revision>184</cp:revision>
  <dcterms:created xsi:type="dcterms:W3CDTF">2015-02-12T02:42:52Z</dcterms:created>
  <dcterms:modified xsi:type="dcterms:W3CDTF">2021-02-28T14:12:03Z</dcterms:modified>
</cp:coreProperties>
</file>