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5"/>
  </p:notesMasterIdLst>
  <p:handoutMasterIdLst>
    <p:handoutMasterId r:id="rId16"/>
  </p:handoutMasterIdLst>
  <p:sldIdLst>
    <p:sldId id="343" r:id="rId2"/>
    <p:sldId id="283" r:id="rId3"/>
    <p:sldId id="312" r:id="rId4"/>
    <p:sldId id="333" r:id="rId5"/>
    <p:sldId id="334" r:id="rId6"/>
    <p:sldId id="332" r:id="rId7"/>
    <p:sldId id="336" r:id="rId8"/>
    <p:sldId id="339" r:id="rId9"/>
    <p:sldId id="340" r:id="rId10"/>
    <p:sldId id="341" r:id="rId11"/>
    <p:sldId id="342" r:id="rId12"/>
    <p:sldId id="328" r:id="rId13"/>
    <p:sldId id="331" r:id="rId14"/>
  </p:sldIdLst>
  <p:sldSz cx="9144000" cy="6858000" type="screen4x3"/>
  <p:notesSz cx="7102475" cy="9388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7" y="4459526"/>
            <a:ext cx="5208482" cy="42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r>
              <a:rPr lang="en-US" dirty="0"/>
              <a:t>This lesson outline focuses on expanding from previous lesson on loving mercy, it is one illustration James uses here to make his point about an active faith.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Faith being alone save him</a:t>
            </a:r>
          </a:p>
          <a:p>
            <a:r>
              <a:rPr lang="en-US" dirty="0"/>
              <a:t>Illustration – lets pretend</a:t>
            </a:r>
          </a:p>
          <a:p>
            <a:r>
              <a:rPr lang="en-US" dirty="0"/>
              <a:t>Example – look at Abraham, Rahab, Demons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625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Lets continue the previous topic, as James brings the teaching forward ad applies to faith and works of a Christian. </a:t>
            </a:r>
          </a:p>
          <a:p>
            <a:r>
              <a:rPr lang="en-US" dirty="0"/>
              <a:t>An illustration of faith and works, of Genuine religion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165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a purpose beyond enriching ourselves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996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Socialism not practiced nor taught either</a:t>
            </a:r>
          </a:p>
          <a:p>
            <a:r>
              <a:rPr lang="en-US" dirty="0"/>
              <a:t>We must all have purpose in life</a:t>
            </a:r>
          </a:p>
          <a:p>
            <a:r>
              <a:rPr lang="en-US" dirty="0"/>
              <a:t>Young, old, man, woman, child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93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The destitute were neglected in judgment </a:t>
            </a:r>
          </a:p>
          <a:p>
            <a:pPr lvl="0"/>
            <a:r>
              <a:rPr lang="en-US" dirty="0"/>
              <a:t>Orphans &amp; Widows</a:t>
            </a:r>
          </a:p>
          <a:p>
            <a:pPr lvl="0"/>
            <a:r>
              <a:rPr lang="en-US" dirty="0"/>
              <a:t>The Poor were despised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6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571500" indent="-382588">
              <a:buClr>
                <a:schemeClr val="bg1"/>
              </a:buClr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44488" indent="-344488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687388" indent="-3524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0287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algn="ctr"/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5D9C2-5280-4C9F-BB38-48B808B48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F774A-55A3-4C75-8269-D12663B06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13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>
            <a:normAutofit/>
          </a:bodyPr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trabajo</a:t>
            </a:r>
            <a:r>
              <a:rPr lang="en-US" dirty="0"/>
              <a:t> – STG 2:14-26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Contorno (STG 2:14-26)</a:t>
            </a:r>
          </a:p>
          <a:p>
            <a:pPr lvl="1"/>
            <a:r>
              <a:rPr lang="en-US" dirty="0"/>
              <a:t>Vs. 14, </a:t>
            </a:r>
            <a:r>
              <a:rPr lang="en-US" dirty="0" err="1"/>
              <a:t>Declaración</a:t>
            </a:r>
            <a:r>
              <a:rPr lang="en-US" dirty="0"/>
              <a:t> de </a:t>
            </a:r>
            <a:r>
              <a:rPr lang="en-US" dirty="0" err="1"/>
              <a:t>doctrina</a:t>
            </a:r>
            <a:endParaRPr lang="en-US" dirty="0"/>
          </a:p>
          <a:p>
            <a:pPr lvl="2"/>
            <a:r>
              <a:rPr lang="es-ES" dirty="0"/>
              <a:t>¿Puede la fe estar sola salvarlo?</a:t>
            </a:r>
          </a:p>
          <a:p>
            <a:pPr lvl="1"/>
            <a:r>
              <a:rPr lang="en-US" dirty="0"/>
              <a:t>Vs. 15-16, </a:t>
            </a:r>
            <a:r>
              <a:rPr lang="es-ES" dirty="0"/>
              <a:t>Ilustración – Cuidado de los indigentes </a:t>
            </a:r>
            <a:endParaRPr lang="en-US" dirty="0"/>
          </a:p>
          <a:p>
            <a:pPr lvl="1"/>
            <a:r>
              <a:rPr lang="en-US" dirty="0"/>
              <a:t>Vs. 17-18, </a:t>
            </a:r>
            <a:r>
              <a:rPr lang="es-ES" dirty="0"/>
              <a:t>Conclusión – La fe ausente de las obras está muerta</a:t>
            </a:r>
            <a:endParaRPr lang="en-US" dirty="0"/>
          </a:p>
          <a:p>
            <a:pPr lvl="1"/>
            <a:r>
              <a:rPr lang="en-US" dirty="0"/>
              <a:t>Vs. 19-20, </a:t>
            </a:r>
            <a:r>
              <a:rPr lang="en-US" dirty="0" err="1"/>
              <a:t>Ejemplo</a:t>
            </a:r>
            <a:r>
              <a:rPr lang="en-US" dirty="0"/>
              <a:t> – </a:t>
            </a:r>
            <a:r>
              <a:rPr lang="en-US" dirty="0" err="1"/>
              <a:t>Demonios</a:t>
            </a:r>
            <a:endParaRPr lang="en-US" dirty="0"/>
          </a:p>
          <a:p>
            <a:pPr lvl="1"/>
            <a:r>
              <a:rPr lang="en-US" dirty="0"/>
              <a:t>Vs. 21-24, </a:t>
            </a:r>
            <a:r>
              <a:rPr lang="en-US" dirty="0" err="1"/>
              <a:t>Ejemplo</a:t>
            </a:r>
            <a:r>
              <a:rPr lang="en-US" dirty="0"/>
              <a:t> – Abraham </a:t>
            </a:r>
          </a:p>
          <a:p>
            <a:pPr lvl="1"/>
            <a:r>
              <a:rPr lang="en-US" dirty="0"/>
              <a:t>Vs. 25, </a:t>
            </a:r>
            <a:r>
              <a:rPr lang="en-US" dirty="0" err="1"/>
              <a:t>Ejemplo</a:t>
            </a:r>
            <a:r>
              <a:rPr lang="en-US" dirty="0"/>
              <a:t> – Rahab</a:t>
            </a:r>
          </a:p>
          <a:p>
            <a:pPr lvl="1"/>
            <a:r>
              <a:rPr lang="en-US" dirty="0"/>
              <a:t>Vs. 26, </a:t>
            </a:r>
            <a:r>
              <a:rPr lang="en-US" dirty="0" err="1"/>
              <a:t>Ilustración</a:t>
            </a:r>
            <a:r>
              <a:rPr lang="en-US" dirty="0"/>
              <a:t> – Cuerpo </a:t>
            </a:r>
            <a:r>
              <a:rPr lang="en-US" dirty="0" err="1"/>
              <a:t>ausente</a:t>
            </a:r>
            <a:r>
              <a:rPr lang="en-US" dirty="0"/>
              <a:t> </a:t>
            </a:r>
            <a:r>
              <a:rPr lang="en-US" dirty="0" err="1"/>
              <a:t>espíritu</a:t>
            </a:r>
            <a:r>
              <a:rPr lang="en-US" dirty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Trabajo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2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STG 2:14-16, </a:t>
            </a:r>
            <a:r>
              <a:rPr lang="en-US" dirty="0" err="1"/>
              <a:t>Ilustración</a:t>
            </a:r>
            <a:r>
              <a:rPr lang="en-US" dirty="0"/>
              <a:t> – Fe Sin </a:t>
            </a:r>
            <a:r>
              <a:rPr lang="en-US" dirty="0" err="1"/>
              <a:t>Generosidad</a:t>
            </a:r>
            <a:endParaRPr lang="en-US" dirty="0"/>
          </a:p>
          <a:p>
            <a:pPr lvl="1"/>
            <a:r>
              <a:rPr lang="en-US" dirty="0"/>
              <a:t>Vs. 15, </a:t>
            </a:r>
            <a:r>
              <a:rPr lang="es-ES" dirty="0"/>
              <a:t>si un cristiano está desnudo y necesita mantenimiento diario</a:t>
            </a:r>
            <a:endParaRPr lang="en-US" dirty="0"/>
          </a:p>
          <a:p>
            <a:pPr lvl="1"/>
            <a:r>
              <a:rPr lang="en-US" dirty="0"/>
              <a:t>Vs. 16, …</a:t>
            </a:r>
            <a:r>
              <a:rPr lang="es-ES" dirty="0"/>
              <a:t>Id en paz, calentaos y saciaos;</a:t>
            </a:r>
            <a:endParaRPr lang="en-US" dirty="0"/>
          </a:p>
          <a:p>
            <a:pPr lvl="1"/>
            <a:r>
              <a:rPr lang="fr-FR" dirty="0"/>
              <a:t>Marie Antoinette, 1789, "Que </a:t>
            </a:r>
            <a:r>
              <a:rPr lang="fr-FR" dirty="0" err="1"/>
              <a:t>coman</a:t>
            </a:r>
            <a:r>
              <a:rPr lang="fr-FR" dirty="0"/>
              <a:t> pastel"</a:t>
            </a:r>
          </a:p>
          <a:p>
            <a:pPr lvl="1"/>
            <a:r>
              <a:rPr lang="en-US" dirty="0"/>
              <a:t>Ideas </a:t>
            </a:r>
            <a:r>
              <a:rPr lang="en-US" dirty="0" err="1"/>
              <a:t>sinónimos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Misericordia Y </a:t>
            </a:r>
            <a:r>
              <a:rPr lang="en-US" dirty="0" err="1"/>
              <a:t>Gracia</a:t>
            </a:r>
            <a:endParaRPr lang="en-US" dirty="0"/>
          </a:p>
          <a:p>
            <a:pPr lvl="2"/>
            <a:r>
              <a:rPr lang="en-US" dirty="0" err="1"/>
              <a:t>Benevolencia</a:t>
            </a:r>
            <a:endParaRPr lang="en-US" dirty="0"/>
          </a:p>
          <a:p>
            <a:pPr lvl="2"/>
            <a:r>
              <a:rPr lang="en-US" dirty="0" err="1"/>
              <a:t>Generosidad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Trabajo</a:t>
            </a:r>
            <a:endParaRPr lang="en-US" dirty="0"/>
          </a:p>
          <a:p>
            <a:r>
              <a:rPr lang="en-US" dirty="0"/>
              <a:t>(Misericordia)</a:t>
            </a:r>
          </a:p>
        </p:txBody>
      </p:sp>
    </p:spTree>
    <p:extLst>
      <p:ext uri="{BB962C8B-B14F-4D97-AF65-F5344CB8AC3E}">
        <p14:creationId xmlns:p14="http://schemas.microsoft.com/office/powerpoint/2010/main" val="274723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Generosidad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Identidad de los </a:t>
            </a:r>
            <a:r>
              <a:rPr lang="en-US" dirty="0" err="1"/>
              <a:t>justos</a:t>
            </a:r>
            <a:r>
              <a:rPr lang="en-US" dirty="0"/>
              <a:t>
1 Jn 3:17-18, </a:t>
            </a:r>
            <a:r>
              <a:rPr lang="es-ES" dirty="0"/>
              <a:t>Pero el que tiene bienes de este mundo, y ve a su hermano tener necesidad, y le cierra sus entrañas, ¿cómo mora el amor de Dios en él?  </a:t>
            </a:r>
          </a:p>
          <a:p>
            <a:pPr lvl="1"/>
            <a:r>
              <a:rPr lang="en-US" dirty="0"/>
              <a:t>Mt 25:14-30, </a:t>
            </a:r>
            <a:r>
              <a:rPr lang="es-ES" dirty="0"/>
              <a:t>Los justos son conocidos por su generosidad </a:t>
            </a:r>
            <a:r>
              <a:rPr lang="en-US" dirty="0"/>
              <a:t>(Misericordia)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Trabajo</a:t>
            </a:r>
            <a:endParaRPr lang="en-US" dirty="0"/>
          </a:p>
          <a:p>
            <a:r>
              <a:rPr lang="en-US" dirty="0"/>
              <a:t>(Misericordia)</a:t>
            </a:r>
          </a:p>
        </p:txBody>
      </p:sp>
    </p:spTree>
    <p:extLst>
      <p:ext uri="{BB962C8B-B14F-4D97-AF65-F5344CB8AC3E}">
        <p14:creationId xmlns:p14="http://schemas.microsoft.com/office/powerpoint/2010/main" val="184284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Generosidad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Eph 4:28, </a:t>
            </a:r>
            <a:r>
              <a:rPr lang="en-US" dirty="0" err="1"/>
              <a:t>Trabajo</a:t>
            </a:r>
            <a:r>
              <a:rPr lang="en-US" dirty="0"/>
              <a:t>… para </a:t>
            </a:r>
            <a:r>
              <a:rPr lang="en-US" dirty="0" err="1"/>
              <a:t>darle</a:t>
            </a:r>
            <a:r>
              <a:rPr lang="en-US" dirty="0"/>
              <a:t> que </a:t>
            </a:r>
            <a:r>
              <a:rPr lang="en-US" dirty="0" err="1"/>
              <a:t>necesita</a:t>
            </a:r>
            <a:endParaRPr lang="en-US" dirty="0"/>
          </a:p>
          <a:p>
            <a:pPr lvl="1"/>
            <a:r>
              <a:rPr lang="en-US" dirty="0" err="1"/>
              <a:t>Hch</a:t>
            </a:r>
            <a:r>
              <a:rPr lang="en-US" dirty="0"/>
              <a:t> 20:35, </a:t>
            </a:r>
            <a:r>
              <a:rPr lang="es-ES" dirty="0"/>
              <a:t>trabajando, es necesario sobrellevar a los débiles, </a:t>
            </a:r>
            <a:r>
              <a:rPr lang="en-US" dirty="0"/>
              <a:t>… “</a:t>
            </a:r>
            <a:r>
              <a:rPr lang="es-ES" dirty="0"/>
              <a:t>Más bienaventurado es dar que recibir</a:t>
            </a:r>
            <a:r>
              <a:rPr lang="en-US" dirty="0"/>
              <a:t>.”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Trabajo</a:t>
            </a:r>
            <a:endParaRPr lang="en-US" dirty="0"/>
          </a:p>
          <a:p>
            <a:r>
              <a:rPr lang="en-US" dirty="0"/>
              <a:t>(Misericordia)</a:t>
            </a:r>
          </a:p>
        </p:txBody>
      </p:sp>
    </p:spTree>
    <p:extLst>
      <p:ext uri="{BB962C8B-B14F-4D97-AF65-F5344CB8AC3E}">
        <p14:creationId xmlns:p14="http://schemas.microsoft.com/office/powerpoint/2010/main" val="178208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Responsabilidad</a:t>
            </a:r>
            <a:r>
              <a:rPr lang="en-US" dirty="0"/>
              <a:t> de </a:t>
            </a:r>
            <a:r>
              <a:rPr lang="en-US" dirty="0" err="1"/>
              <a:t>Trabajar</a:t>
            </a:r>
            <a:endParaRPr lang="en-US" dirty="0"/>
          </a:p>
          <a:p>
            <a:pPr lvl="1"/>
            <a:r>
              <a:rPr lang="en-US" dirty="0"/>
              <a:t>2 Thes 3:8-10, le </a:t>
            </a:r>
            <a:r>
              <a:rPr lang="en-US" dirty="0" err="1"/>
              <a:t>mandamos</a:t>
            </a:r>
            <a:r>
              <a:rPr lang="en-US" dirty="0"/>
              <a:t>,  </a:t>
            </a:r>
            <a:r>
              <a:rPr lang="es-ES" dirty="0"/>
              <a:t>Si alguno no quiere trabajar, tampoco coma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1 Tim 5:11-14, </a:t>
            </a:r>
            <a:r>
              <a:rPr lang="es-ES" dirty="0"/>
              <a:t>Pero viudas más jóvenes no admitas</a:t>
            </a:r>
            <a:r>
              <a:rPr lang="en-US" dirty="0"/>
              <a:t>: </a:t>
            </a:r>
          </a:p>
          <a:p>
            <a:pPr lvl="2"/>
            <a:r>
              <a:rPr lang="en-US" dirty="0" err="1"/>
              <a:t>Ociosas</a:t>
            </a:r>
            <a:endParaRPr lang="en-US" dirty="0"/>
          </a:p>
          <a:p>
            <a:pPr lvl="2"/>
            <a:r>
              <a:rPr lang="es-ES" dirty="0"/>
              <a:t>Andando de casa en casa</a:t>
            </a:r>
          </a:p>
          <a:p>
            <a:pPr lvl="2"/>
            <a:r>
              <a:rPr lang="en-US" dirty="0" err="1"/>
              <a:t>Chismosas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Indiscretas</a:t>
            </a:r>
            <a:endParaRPr lang="en-US" dirty="0"/>
          </a:p>
          <a:p>
            <a:pPr lvl="2"/>
            <a:r>
              <a:rPr lang="es-ES" dirty="0"/>
              <a:t>Las mujeres jóvenes se casen, engendren hijos, gobiernen su casa;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Trabajo</a:t>
            </a:r>
            <a:endParaRPr lang="en-US" dirty="0"/>
          </a:p>
          <a:p>
            <a:r>
              <a:rPr lang="en-US" dirty="0"/>
              <a:t>(Misericordia)</a:t>
            </a:r>
          </a:p>
        </p:txBody>
      </p:sp>
    </p:spTree>
    <p:extLst>
      <p:ext uri="{BB962C8B-B14F-4D97-AF65-F5344CB8AC3E}">
        <p14:creationId xmlns:p14="http://schemas.microsoft.com/office/powerpoint/2010/main" val="426509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 err="1"/>
              <a:t>Partícipe</a:t>
            </a:r>
            <a:r>
              <a:rPr lang="en-US" dirty="0"/>
              <a:t> Cristiana</a:t>
            </a:r>
          </a:p>
          <a:p>
            <a:pPr lvl="1"/>
            <a:r>
              <a:rPr lang="en-US" dirty="0" err="1"/>
              <a:t>Organizaciones</a:t>
            </a:r>
            <a:r>
              <a:rPr lang="en-US" dirty="0"/>
              <a:t> </a:t>
            </a:r>
            <a:r>
              <a:rPr lang="en-US" dirty="0" err="1"/>
              <a:t>religiosas</a:t>
            </a:r>
            <a:endParaRPr lang="en-US" dirty="0"/>
          </a:p>
          <a:p>
            <a:pPr lvl="2"/>
            <a:r>
              <a:rPr lang="en-US" dirty="0"/>
              <a:t>1 Cor 10:16-21, </a:t>
            </a:r>
            <a:r>
              <a:rPr lang="en-US" dirty="0" err="1"/>
              <a:t>Participante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adoración</a:t>
            </a:r>
            <a:endParaRPr lang="en-US" dirty="0"/>
          </a:p>
          <a:p>
            <a:pPr lvl="2"/>
            <a:r>
              <a:rPr lang="en-US" dirty="0"/>
              <a:t>2 Jn 7-11, </a:t>
            </a:r>
            <a:r>
              <a:rPr lang="en-US" dirty="0" err="1"/>
              <a:t>Porque</a:t>
            </a:r>
            <a:r>
              <a:rPr lang="en-US" dirty="0"/>
              <a:t> el que le dice: </a:t>
            </a:r>
            <a:r>
              <a:rPr lang="en-US" dirty="0" err="1"/>
              <a:t>Bienvenido</a:t>
            </a:r>
            <a:r>
              <a:rPr lang="en-US" dirty="0"/>
              <a:t>, </a:t>
            </a:r>
            <a:r>
              <a:rPr lang="en-US" dirty="0" err="1"/>
              <a:t>participa</a:t>
            </a:r>
            <a:r>
              <a:rPr lang="en-US" dirty="0"/>
              <a:t> de sus malas </a:t>
            </a:r>
            <a:r>
              <a:rPr lang="en-US" dirty="0" err="1"/>
              <a:t>obras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Trabajo</a:t>
            </a:r>
            <a:endParaRPr lang="en-US" dirty="0"/>
          </a:p>
          <a:p>
            <a:r>
              <a:rPr lang="en-US" dirty="0"/>
              <a:t>(Misericordia)</a:t>
            </a:r>
          </a:p>
        </p:txBody>
      </p:sp>
    </p:spTree>
    <p:extLst>
      <p:ext uri="{BB962C8B-B14F-4D97-AF65-F5344CB8AC3E}">
        <p14:creationId xmlns:p14="http://schemas.microsoft.com/office/powerpoint/2010/main" val="243538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¿A </a:t>
            </a:r>
            <a:r>
              <a:rPr lang="en-US" dirty="0" err="1"/>
              <a:t>Dónde</a:t>
            </a:r>
            <a:r>
              <a:rPr lang="en-US" dirty="0"/>
              <a:t> </a:t>
            </a:r>
            <a:r>
              <a:rPr lang="en-US" dirty="0" err="1"/>
              <a:t>Damos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Familia</a:t>
            </a:r>
          </a:p>
          <a:p>
            <a:pPr lvl="2"/>
            <a:r>
              <a:rPr lang="en-US" dirty="0"/>
              <a:t>1 Tim 5:3-10, Familia primero </a:t>
            </a:r>
          </a:p>
          <a:p>
            <a:pPr lvl="2"/>
            <a:r>
              <a:rPr lang="en-US" dirty="0"/>
              <a:t>Mt 15:1-9, </a:t>
            </a:r>
            <a:r>
              <a:rPr lang="es-ES" dirty="0"/>
              <a:t>condenados por no apoyar a padre y madre</a:t>
            </a:r>
            <a:endParaRPr lang="en-US" dirty="0"/>
          </a:p>
          <a:p>
            <a:pPr lvl="1"/>
            <a:r>
              <a:rPr lang="en-US" dirty="0" err="1"/>
              <a:t>Causas</a:t>
            </a:r>
            <a:r>
              <a:rPr lang="en-US" dirty="0"/>
              <a:t> </a:t>
            </a:r>
            <a:r>
              <a:rPr lang="en-US" dirty="0" err="1"/>
              <a:t>Espirituales</a:t>
            </a:r>
            <a:endParaRPr lang="en-US" dirty="0"/>
          </a:p>
          <a:p>
            <a:pPr lvl="2"/>
            <a:r>
              <a:rPr lang="en-US" dirty="0"/>
              <a:t>1 Cor 16:1, </a:t>
            </a:r>
            <a:r>
              <a:rPr lang="en-US" dirty="0" err="1"/>
              <a:t>colección</a:t>
            </a:r>
            <a:r>
              <a:rPr lang="en-US" dirty="0"/>
              <a:t> para los santos</a:t>
            </a:r>
          </a:p>
          <a:p>
            <a:pPr lvl="2"/>
            <a:r>
              <a:rPr lang="en-US" dirty="0"/>
              <a:t>2 Cor 9:1-7, </a:t>
            </a:r>
            <a:r>
              <a:rPr lang="en-US" dirty="0" err="1"/>
              <a:t>colección</a:t>
            </a:r>
            <a:r>
              <a:rPr lang="en-US" dirty="0"/>
              <a:t> para los santos</a:t>
            </a:r>
          </a:p>
          <a:p>
            <a:pPr lvl="2"/>
            <a:r>
              <a:rPr lang="en-US" dirty="0" err="1"/>
              <a:t>Numerosos</a:t>
            </a:r>
            <a:r>
              <a:rPr lang="en-US" dirty="0"/>
              <a:t> </a:t>
            </a:r>
            <a:r>
              <a:rPr lang="en-US" dirty="0" err="1"/>
              <a:t>ejemplos</a:t>
            </a:r>
            <a:r>
              <a:rPr lang="en-US" dirty="0"/>
              <a:t> de </a:t>
            </a:r>
            <a:r>
              <a:rPr lang="en-US" dirty="0" err="1"/>
              <a:t>evangelismo</a:t>
            </a:r>
            <a:r>
              <a:rPr lang="en-US" dirty="0"/>
              <a:t> </a:t>
            </a:r>
            <a:r>
              <a:rPr lang="en-US" dirty="0" err="1"/>
              <a:t>directo</a:t>
            </a:r>
            <a:endParaRPr lang="en-US" dirty="0"/>
          </a:p>
          <a:p>
            <a:pPr lvl="3"/>
            <a:r>
              <a:rPr lang="en-US" dirty="0"/>
              <a:t>Vivienda y </a:t>
            </a:r>
            <a:r>
              <a:rPr lang="en-US" dirty="0" err="1"/>
              <a:t>alimentación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Trabajo</a:t>
            </a:r>
            <a:endParaRPr lang="en-US" dirty="0"/>
          </a:p>
          <a:p>
            <a:r>
              <a:rPr lang="en-US" dirty="0"/>
              <a:t>(Misericordia)</a:t>
            </a:r>
          </a:p>
        </p:txBody>
      </p:sp>
    </p:spTree>
    <p:extLst>
      <p:ext uri="{BB962C8B-B14F-4D97-AF65-F5344CB8AC3E}">
        <p14:creationId xmlns:p14="http://schemas.microsoft.com/office/powerpoint/2010/main" val="215306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¿A </a:t>
            </a:r>
            <a:r>
              <a:rPr lang="en-US" dirty="0" err="1"/>
              <a:t>Dónde</a:t>
            </a:r>
            <a:r>
              <a:rPr lang="en-US" dirty="0"/>
              <a:t> </a:t>
            </a:r>
            <a:r>
              <a:rPr lang="en-US" dirty="0" err="1"/>
              <a:t>Damos</a:t>
            </a:r>
            <a:r>
              <a:rPr lang="en-US" dirty="0"/>
              <a:t>?</a:t>
            </a:r>
          </a:p>
          <a:p>
            <a:r>
              <a:rPr lang="en-US" dirty="0"/>
              <a:t>(</a:t>
            </a:r>
            <a:r>
              <a:rPr lang="en-US" dirty="0" err="1"/>
              <a:t>Organizaciones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Adopción</a:t>
            </a:r>
            <a:endParaRPr lang="en-US" dirty="0"/>
          </a:p>
          <a:p>
            <a:pPr lvl="2"/>
            <a:r>
              <a:rPr lang="en-US" dirty="0" err="1"/>
              <a:t>Selecciones</a:t>
            </a:r>
            <a:r>
              <a:rPr lang="en-US" dirty="0"/>
              <a:t> </a:t>
            </a:r>
            <a:r>
              <a:rPr lang="en-US" dirty="0" err="1"/>
              <a:t>sagradas</a:t>
            </a:r>
            <a:endParaRPr lang="en-US" dirty="0"/>
          </a:p>
          <a:p>
            <a:pPr lvl="1"/>
            <a:r>
              <a:rPr lang="en-US" dirty="0"/>
              <a:t>Los </a:t>
            </a:r>
            <a:r>
              <a:rPr lang="en-US" dirty="0" err="1"/>
              <a:t>necesitados</a:t>
            </a:r>
            <a:endParaRPr lang="en-US" dirty="0"/>
          </a:p>
          <a:p>
            <a:pPr lvl="2"/>
            <a:r>
              <a:rPr lang="en-US" dirty="0" err="1"/>
              <a:t>Bancos</a:t>
            </a:r>
            <a:r>
              <a:rPr lang="en-US" dirty="0"/>
              <a:t> de </a:t>
            </a:r>
            <a:r>
              <a:rPr lang="en-US" dirty="0" err="1"/>
              <a:t>alimentos</a:t>
            </a:r>
            <a:r>
              <a:rPr lang="en-US" dirty="0"/>
              <a:t>, </a:t>
            </a:r>
            <a:r>
              <a:rPr lang="en-US" dirty="0" err="1"/>
              <a:t>armarios</a:t>
            </a:r>
            <a:r>
              <a:rPr lang="en-US" dirty="0"/>
              <a:t> de </a:t>
            </a:r>
            <a:r>
              <a:rPr lang="en-US" dirty="0" err="1"/>
              <a:t>ropa</a:t>
            </a:r>
            <a:r>
              <a:rPr lang="en-US" dirty="0"/>
              <a:t>, </a:t>
            </a:r>
            <a:r>
              <a:rPr lang="en-US" dirty="0" err="1"/>
              <a:t>abrigos</a:t>
            </a:r>
            <a:r>
              <a:rPr lang="en-US" dirty="0"/>
              <a:t>, </a:t>
            </a:r>
            <a:r>
              <a:rPr lang="en-US" dirty="0" err="1"/>
              <a:t>carro</a:t>
            </a:r>
            <a:endParaRPr lang="en-US" dirty="0"/>
          </a:p>
          <a:p>
            <a:pPr lvl="1"/>
            <a:r>
              <a:rPr lang="es-ES" dirty="0"/>
              <a:t>Organizaciones benéficas relacionadas con la salud</a:t>
            </a:r>
          </a:p>
          <a:p>
            <a:pPr lvl="2"/>
            <a:r>
              <a:rPr lang="en-US" dirty="0" err="1"/>
              <a:t>Hospitales</a:t>
            </a:r>
            <a:r>
              <a:rPr lang="en-US" dirty="0"/>
              <a:t> </a:t>
            </a:r>
            <a:r>
              <a:rPr lang="en-US" dirty="0" err="1"/>
              <a:t>infantiles</a:t>
            </a:r>
            <a:endParaRPr lang="en-US" dirty="0"/>
          </a:p>
          <a:p>
            <a:pPr lvl="3"/>
            <a:r>
              <a:rPr lang="es-ES" dirty="0"/>
              <a:t>Casa Ronald McDonald, San Judas Tadeo</a:t>
            </a:r>
          </a:p>
          <a:p>
            <a:pPr lvl="2"/>
            <a:r>
              <a:rPr lang="es-ES" dirty="0"/>
              <a:t>Asociación Americana del Pulmón, Espina Bífida, Sociedades del Cáncer, Diabetes, Alzheimer</a:t>
            </a:r>
            <a:endParaRPr lang="en-US" dirty="0"/>
          </a:p>
          <a:p>
            <a:pPr lvl="2"/>
            <a:r>
              <a:rPr lang="en-US" dirty="0" err="1"/>
              <a:t>Organizaciones</a:t>
            </a:r>
            <a:r>
              <a:rPr lang="en-US" dirty="0"/>
              <a:t> de </a:t>
            </a:r>
            <a:r>
              <a:rPr lang="en-US" dirty="0" err="1"/>
              <a:t>veteranos</a:t>
            </a:r>
            <a:r>
              <a:rPr lang="en-US" dirty="0"/>
              <a:t> 
</a:t>
            </a:r>
            <a:r>
              <a:rPr lang="en-US" dirty="0" err="1"/>
              <a:t>Olimpiadas</a:t>
            </a:r>
            <a:r>
              <a:rPr lang="en-US" dirty="0"/>
              <a:t> </a:t>
            </a:r>
            <a:r>
              <a:rPr lang="en-US" dirty="0" err="1"/>
              <a:t>Especiales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Hacer</a:t>
            </a:r>
            <a:r>
              <a:rPr lang="en-US" dirty="0"/>
              <a:t> un </a:t>
            </a:r>
            <a:r>
              <a:rPr lang="en-US" dirty="0" err="1"/>
              <a:t>deseo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Trabajo</a:t>
            </a:r>
            <a:endParaRPr lang="en-US" dirty="0"/>
          </a:p>
          <a:p>
            <a:r>
              <a:rPr lang="en-US" dirty="0"/>
              <a:t>(Misericordia)</a:t>
            </a:r>
          </a:p>
        </p:txBody>
      </p:sp>
    </p:spTree>
    <p:extLst>
      <p:ext uri="{BB962C8B-B14F-4D97-AF65-F5344CB8AC3E}">
        <p14:creationId xmlns:p14="http://schemas.microsoft.com/office/powerpoint/2010/main" val="203144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¿A </a:t>
            </a:r>
            <a:r>
              <a:rPr lang="en-US" dirty="0" err="1"/>
              <a:t>Dónde</a:t>
            </a:r>
            <a:r>
              <a:rPr lang="en-US" dirty="0"/>
              <a:t> </a:t>
            </a:r>
            <a:r>
              <a:rPr lang="en-US" dirty="0" err="1"/>
              <a:t>Damos</a:t>
            </a:r>
            <a:r>
              <a:rPr lang="en-US" dirty="0"/>
              <a:t>? </a:t>
            </a:r>
          </a:p>
          <a:p>
            <a:r>
              <a:rPr lang="en-US" dirty="0"/>
              <a:t>(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Voluntario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Especialmente</a:t>
            </a:r>
            <a:r>
              <a:rPr lang="en-US" dirty="0"/>
              <a:t> </a:t>
            </a:r>
            <a:r>
              <a:rPr lang="en-US" dirty="0" err="1"/>
              <a:t>causas</a:t>
            </a:r>
            <a:r>
              <a:rPr lang="en-US" dirty="0"/>
              <a:t> juveniles</a:t>
            </a:r>
          </a:p>
          <a:p>
            <a:pPr lvl="2"/>
            <a:r>
              <a:rPr lang="en-US" dirty="0" err="1"/>
              <a:t>Clubes</a:t>
            </a:r>
            <a:r>
              <a:rPr lang="en-US" dirty="0"/>
              <a:t> </a:t>
            </a:r>
            <a:r>
              <a:rPr lang="en-US" dirty="0" err="1"/>
              <a:t>extracurriculares</a:t>
            </a:r>
            <a:endParaRPr lang="en-US" dirty="0"/>
          </a:p>
          <a:p>
            <a:pPr lvl="3"/>
            <a:r>
              <a:rPr lang="en-US" dirty="0"/>
              <a:t>FFA, Banda, </a:t>
            </a:r>
            <a:r>
              <a:rPr lang="en-US" dirty="0" err="1"/>
              <a:t>Deportes</a:t>
            </a:r>
            <a:r>
              <a:rPr lang="en-US" dirty="0"/>
              <a:t>… </a:t>
            </a:r>
          </a:p>
          <a:p>
            <a:pPr lvl="3"/>
            <a:r>
              <a:rPr lang="es-ES" dirty="0"/>
              <a:t>Los padres buscan a sus hijos para aprender habilidades para la vida
</a:t>
            </a:r>
            <a:r>
              <a:rPr lang="en-US" dirty="0"/>
              <a:t>4H, Boy Scouts, YMCA</a:t>
            </a:r>
          </a:p>
          <a:p>
            <a:pPr lvl="1"/>
            <a:r>
              <a:rPr lang="en-US" dirty="0" err="1"/>
              <a:t>Adopción</a:t>
            </a:r>
            <a:r>
              <a:rPr lang="en-US" dirty="0"/>
              <a:t>/</a:t>
            </a:r>
            <a:r>
              <a:rPr lang="en-US" dirty="0" err="1"/>
              <a:t>Causas</a:t>
            </a:r>
            <a:r>
              <a:rPr lang="en-US" dirty="0"/>
              <a:t> de la </a:t>
            </a:r>
            <a:r>
              <a:rPr lang="en-US" dirty="0" err="1"/>
              <a:t>vida</a:t>
            </a:r>
            <a:endParaRPr lang="en-US" dirty="0"/>
          </a:p>
          <a:p>
            <a:pPr lvl="1"/>
            <a:r>
              <a:rPr lang="en-US" dirty="0" err="1"/>
              <a:t>Alimentación</a:t>
            </a:r>
            <a:r>
              <a:rPr lang="en-US" dirty="0"/>
              <a:t> con </a:t>
            </a:r>
            <a:r>
              <a:rPr lang="en-US" dirty="0" err="1"/>
              <a:t>hambre</a:t>
            </a: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Trabajo</a:t>
            </a:r>
            <a:endParaRPr lang="en-US" dirty="0"/>
          </a:p>
          <a:p>
            <a:r>
              <a:rPr lang="en-US" dirty="0"/>
              <a:t>(Misericordia)</a:t>
            </a:r>
          </a:p>
        </p:txBody>
      </p:sp>
    </p:spTree>
    <p:extLst>
      <p:ext uri="{BB962C8B-B14F-4D97-AF65-F5344CB8AC3E}">
        <p14:creationId xmlns:p14="http://schemas.microsoft.com/office/powerpoint/2010/main" val="29869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Generosidad</a:t>
            </a:r>
            <a:r>
              <a:rPr lang="en-US" dirty="0"/>
              <a:t> – Fe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Rrabajo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Alegría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Misericordia</a:t>
            </a:r>
          </a:p>
          <a:p>
            <a:pPr lvl="1"/>
            <a:r>
              <a:rPr lang="en-US" dirty="0"/>
              <a:t>Rom 12:8, </a:t>
            </a:r>
            <a:r>
              <a:rPr lang="es-ES" dirty="0"/>
              <a:t>el que da, </a:t>
            </a:r>
            <a:r>
              <a:rPr lang="es-ES" i="1" dirty="0"/>
              <a:t>hágalo</a:t>
            </a:r>
            <a:r>
              <a:rPr lang="es-ES" dirty="0"/>
              <a:t> con sencillez</a:t>
            </a:r>
            <a:r>
              <a:rPr lang="en-US" dirty="0"/>
              <a:t>; …</a:t>
            </a:r>
            <a:r>
              <a:rPr lang="es-ES" dirty="0"/>
              <a:t> el que hace misericordia, con alegría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Gal 6:9, </a:t>
            </a:r>
            <a:r>
              <a:rPr lang="es-ES" dirty="0"/>
              <a:t>No nos cansemos, pues, de hacer el bien, porque a su tiempo segaremos si no desmayamos</a:t>
            </a:r>
            <a:r>
              <a:rPr lang="en-US" dirty="0"/>
              <a:t>. </a:t>
            </a:r>
          </a:p>
          <a:p>
            <a:pPr lvl="2"/>
            <a:r>
              <a:rPr lang="en-US" dirty="0" err="1"/>
              <a:t>Abusos</a:t>
            </a:r>
            <a:r>
              <a:rPr lang="en-US" dirty="0"/>
              <a:t> de </a:t>
            </a:r>
            <a:r>
              <a:rPr lang="en-US" dirty="0" err="1"/>
              <a:t>generosidad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73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Misericordia – Faith at Work</a:t>
            </a:r>
          </a:p>
          <a:p>
            <a:pPr lvl="1"/>
            <a:r>
              <a:rPr lang="en-US" dirty="0" err="1"/>
              <a:t>Atributo</a:t>
            </a:r>
            <a:r>
              <a:rPr lang="en-US" dirty="0"/>
              <a:t> de los Dioses</a:t>
            </a:r>
          </a:p>
          <a:p>
            <a:pPr lvl="2"/>
            <a:r>
              <a:rPr lang="en-US" dirty="0"/>
              <a:t>1 Jn 3:15-18, </a:t>
            </a:r>
            <a:r>
              <a:rPr lang="en-US" dirty="0" err="1"/>
              <a:t>Compasión</a:t>
            </a:r>
            <a:r>
              <a:rPr lang="en-US" dirty="0"/>
              <a:t> por los </a:t>
            </a:r>
            <a:r>
              <a:rPr lang="en-US" dirty="0" err="1"/>
              <a:t>necesitados</a:t>
            </a:r>
            <a:endParaRPr lang="en-US" dirty="0"/>
          </a:p>
          <a:p>
            <a:pPr lvl="2"/>
            <a:r>
              <a:rPr lang="en-US" dirty="0"/>
              <a:t>Mt 25:34-40, </a:t>
            </a:r>
            <a:r>
              <a:rPr lang="en-US" dirty="0" err="1"/>
              <a:t>Benevolente</a:t>
            </a:r>
            <a:r>
              <a:rPr lang="en-US" dirty="0"/>
              <a:t> </a:t>
            </a:r>
            <a:r>
              <a:rPr lang="en-US" dirty="0" err="1"/>
              <a:t>hacia</a:t>
            </a:r>
            <a:r>
              <a:rPr lang="en-US" dirty="0"/>
              <a:t> los </a:t>
            </a:r>
            <a:r>
              <a:rPr lang="en-US" dirty="0" err="1"/>
              <a:t>demás</a:t>
            </a:r>
            <a:endParaRPr lang="en-US" dirty="0"/>
          </a:p>
          <a:p>
            <a:pPr lvl="1"/>
            <a:r>
              <a:rPr lang="en-US" dirty="0" err="1"/>
              <a:t>Riqueza</a:t>
            </a:r>
            <a:r>
              <a:rPr lang="en-US" dirty="0"/>
              <a:t> de </a:t>
            </a:r>
            <a:r>
              <a:rPr lang="en-US" dirty="0" err="1"/>
              <a:t>Residuos</a:t>
            </a:r>
            <a:endParaRPr lang="en-US" dirty="0"/>
          </a:p>
          <a:p>
            <a:pPr lvl="2"/>
            <a:r>
              <a:rPr lang="en-US" dirty="0"/>
              <a:t>STG 5:1-6, </a:t>
            </a:r>
            <a:r>
              <a:rPr lang="en-US" dirty="0" err="1"/>
              <a:t>ricos</a:t>
            </a:r>
            <a:r>
              <a:rPr lang="en-US" dirty="0"/>
              <a:t> </a:t>
            </a:r>
            <a:r>
              <a:rPr lang="en-US" dirty="0" err="1"/>
              <a:t>vivían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lujo</a:t>
            </a:r>
            <a:r>
              <a:rPr lang="en-US" dirty="0"/>
              <a:t>, </a:t>
            </a:r>
            <a:r>
              <a:rPr lang="es-ES" dirty="0"/>
              <a:t>mientras que la riqueza se desperdició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3894</TotalTime>
  <Words>816</Words>
  <Application>Microsoft Office PowerPoint</Application>
  <PresentationFormat>On-screen Show (4:3)</PresentationFormat>
  <Paragraphs>129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Retrospect</vt:lpstr>
      <vt:lpstr>PowerPoint Presentation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698</cp:revision>
  <cp:lastPrinted>2021-02-21T14:44:50Z</cp:lastPrinted>
  <dcterms:created xsi:type="dcterms:W3CDTF">1998-07-07T15:18:40Z</dcterms:created>
  <dcterms:modified xsi:type="dcterms:W3CDTF">2021-02-21T14:46:33Z</dcterms:modified>
</cp:coreProperties>
</file>