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4" r:id="rId1"/>
  </p:sldMasterIdLst>
  <p:notesMasterIdLst>
    <p:notesMasterId r:id="rId14"/>
  </p:notesMasterIdLst>
  <p:handoutMasterIdLst>
    <p:handoutMasterId r:id="rId15"/>
  </p:handoutMasterIdLst>
  <p:sldIdLst>
    <p:sldId id="319" r:id="rId2"/>
    <p:sldId id="283" r:id="rId3"/>
    <p:sldId id="312" r:id="rId4"/>
    <p:sldId id="320" r:id="rId5"/>
    <p:sldId id="327" r:id="rId6"/>
    <p:sldId id="323" r:id="rId7"/>
    <p:sldId id="322" r:id="rId8"/>
    <p:sldId id="325" r:id="rId9"/>
    <p:sldId id="328" r:id="rId10"/>
    <p:sldId id="331" r:id="rId11"/>
    <p:sldId id="329" r:id="rId12"/>
    <p:sldId id="330" r:id="rId13"/>
  </p:sldIdLst>
  <p:sldSz cx="9144000" cy="6858000" type="screen4x3"/>
  <p:notesSz cx="9388475" cy="7102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74" autoAdjust="0"/>
    <p:restoredTop sz="92571" autoAdjust="0"/>
  </p:normalViewPr>
  <p:slideViewPr>
    <p:cSldViewPr>
      <p:cViewPr varScale="1">
        <p:scale>
          <a:sx n="84" d="100"/>
          <a:sy n="84" d="100"/>
        </p:scale>
        <p:origin x="43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19413" y="533400"/>
            <a:ext cx="3549650" cy="2662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51797" y="3373676"/>
            <a:ext cx="6884882" cy="319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Religion into practice: Pure and Genuine Religion</a:t>
            </a:r>
          </a:p>
          <a:p>
            <a:r>
              <a:rPr lang="en-US" dirty="0"/>
              <a:t>True for the Jew (Especially the Pharisee), True for all Christians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our Advocate</a:t>
            </a:r>
          </a:p>
          <a:p>
            <a:r>
              <a:rPr lang="en-US" dirty="0"/>
              <a:t>Satan our </a:t>
            </a:r>
            <a:r>
              <a:rPr lang="en-US" dirty="0" err="1"/>
              <a:t>Advasary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442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The destitute were neglected in judgment </a:t>
            </a:r>
          </a:p>
          <a:p>
            <a:pPr lvl="0"/>
            <a:r>
              <a:rPr lang="en-US" dirty="0"/>
              <a:t>Orphans &amp; Widows</a:t>
            </a:r>
          </a:p>
          <a:p>
            <a:pPr lvl="0"/>
            <a:r>
              <a:rPr lang="en-US" dirty="0"/>
              <a:t>The Poor were despised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666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13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10">
            <a:extLst>
              <a:ext uri="{FF2B5EF4-FFF2-40B4-BE49-F238E27FC236}">
                <a16:creationId xmlns:a16="http://schemas.microsoft.com/office/drawing/2014/main" id="{539ECC92-AB8F-4704-AFFB-4D6350AD4FC8}"/>
              </a:ext>
            </a:extLst>
          </p:cNvPr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609600" y="1524001"/>
            <a:ext cx="8534400" cy="4724400"/>
          </a:xfrm>
          <a:prstGeom prst="round2DiagRect">
            <a:avLst>
              <a:gd name="adj1" fmla="val 20689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59" y="1828800"/>
            <a:ext cx="8016241" cy="4040294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  <a:lvl2pPr marL="571500" indent="-382588">
              <a:buClr>
                <a:schemeClr val="bg1"/>
              </a:buClr>
              <a:buFont typeface="Wingdings" panose="05000000000000000000" pitchFamily="2" charset="2"/>
              <a:buChar char="Ø"/>
              <a:defRPr sz="3600">
                <a:solidFill>
                  <a:schemeClr val="bg1"/>
                </a:solidFill>
              </a:defRPr>
            </a:lvl2pPr>
            <a:lvl3pPr marL="914400" indent="-349250">
              <a:buClr>
                <a:schemeClr val="bg1"/>
              </a:buClr>
              <a:buSzPct val="65000"/>
              <a:buFont typeface="Wingdings" panose="05000000000000000000" pitchFamily="2" charset="2"/>
              <a:buChar char="q"/>
              <a:defRPr sz="3200" i="1">
                <a:solidFill>
                  <a:schemeClr val="bg1"/>
                </a:solidFill>
              </a:defRPr>
            </a:lvl3pPr>
            <a:lvl4pPr marL="10906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 marL="13192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6619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98297" y="6459786"/>
            <a:ext cx="36171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" y="6416675"/>
            <a:ext cx="984019" cy="365125"/>
          </a:xfrm>
        </p:spPr>
        <p:txBody>
          <a:bodyPr/>
          <a:lstStyle>
            <a:lvl1pPr algn="ctr">
              <a:defRPr sz="4000"/>
            </a:lvl1pPr>
          </a:lstStyle>
          <a:p>
            <a:pPr algn="ctr"/>
            <a:fld id="{028E3F4F-51B2-42EE-AFA2-40C457218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57200" y="2057400"/>
            <a:ext cx="4038600" cy="4800599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775907" y="2053207"/>
            <a:ext cx="4038600" cy="4800598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053207"/>
            <a:ext cx="3703320" cy="48047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7280" y="2057400"/>
            <a:ext cx="3703320" cy="47964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41A7F-4806-48A5-B05C-D1D18C0AE99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4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609600" y="2582334"/>
            <a:ext cx="4038600" cy="4203660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4928307" y="2582334"/>
            <a:ext cx="4038600" cy="4199466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8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 anchor="t">
            <a:no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344488" indent="-344488">
              <a:buClrTx/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687388" indent="-352425">
              <a:buClrTx/>
              <a:buSzPct val="85000"/>
              <a:buFont typeface="Wingdings" panose="05000000000000000000" pitchFamily="2" charset="2"/>
              <a:buChar char="Ø"/>
              <a:defRPr sz="3200" b="0">
                <a:solidFill>
                  <a:schemeClr val="tx1"/>
                </a:solidFill>
              </a:defRPr>
            </a:lvl3pPr>
            <a:lvl4pPr marL="1028700" indent="-349250">
              <a:buClrTx/>
              <a:buSzPct val="65000"/>
              <a:buFont typeface="Wingdings" panose="05000000000000000000" pitchFamily="2" charset="2"/>
              <a:buChar char="q"/>
              <a:defRPr sz="2800" b="0">
                <a:solidFill>
                  <a:schemeClr val="tx1"/>
                </a:solidFill>
              </a:defRPr>
            </a:lvl4pPr>
            <a:lvl5pPr marL="1319213" indent="-182563">
              <a:defRPr sz="2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 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 lIns="91440" rIns="91440"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8B11B-D5C5-4D74-8986-B17AE403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046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F3CE-B057-4B91-9F87-52E17253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5D9C6-4F30-447C-A564-24B9E668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algn="ctr"/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4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5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70578"/>
            <a:ext cx="7543801" cy="43985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219200"/>
            <a:ext cx="7475220" cy="0"/>
          </a:xfrm>
          <a:prstGeom prst="line">
            <a:avLst/>
          </a:prstGeom>
          <a:ln w="889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4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The Righteous Do?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Ps 11, David’s Psalm</a:t>
            </a:r>
          </a:p>
          <a:p>
            <a:pPr lvl="1"/>
            <a:r>
              <a:rPr lang="en-US" dirty="0"/>
              <a:t>Vs. 3, If the foundations be destroyed, what can the righteous do? </a:t>
            </a:r>
          </a:p>
          <a:p>
            <a:pPr lvl="1"/>
            <a:r>
              <a:rPr lang="en-US" dirty="0"/>
              <a:t>Vs. 7, For the righteous LORD loveth righteousness; his countenance doth behold the upright.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22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/>
          <a:lstStyle/>
          <a:p>
            <a:r>
              <a:rPr lang="en-US" dirty="0"/>
              <a:t>Loving Mercy – Jas 1:26-2:13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26-27, Pure and Without Impurity Religion</a:t>
            </a:r>
          </a:p>
          <a:p>
            <a:pPr lvl="1"/>
            <a:r>
              <a:rPr lang="en-US" dirty="0"/>
              <a:t>Vs. 27, Pure religion and undefiled before God and the Father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Loving</a:t>
            </a:r>
          </a:p>
          <a:p>
            <a:r>
              <a:rPr lang="en-US" dirty="0"/>
              <a:t>Mercy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02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27, Compassionate</a:t>
            </a:r>
          </a:p>
          <a:p>
            <a:pPr lvl="1"/>
            <a:r>
              <a:rPr lang="en-US" dirty="0"/>
              <a:t>Visit </a:t>
            </a:r>
          </a:p>
          <a:p>
            <a:pPr lvl="2"/>
            <a:r>
              <a:rPr lang="en-US" dirty="0"/>
              <a:t>To go see</a:t>
            </a:r>
          </a:p>
          <a:p>
            <a:pPr lvl="1"/>
            <a:r>
              <a:rPr lang="en-US" dirty="0"/>
              <a:t>Orphans</a:t>
            </a:r>
          </a:p>
          <a:p>
            <a:pPr lvl="1"/>
            <a:r>
              <a:rPr lang="en-US" dirty="0"/>
              <a:t>Widows </a:t>
            </a:r>
          </a:p>
          <a:p>
            <a:pPr lvl="1"/>
            <a:r>
              <a:rPr lang="en-US" dirty="0"/>
              <a:t>Affliction</a:t>
            </a:r>
          </a:p>
          <a:p>
            <a:pPr lvl="2"/>
            <a:r>
              <a:rPr lang="en-US" dirty="0"/>
              <a:t>Strong’s, anguish, burdened, persecution, tribulation, trouble</a:t>
            </a:r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Loving</a:t>
            </a:r>
          </a:p>
          <a:p>
            <a:r>
              <a:rPr lang="en-US" dirty="0"/>
              <a:t>Mercy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53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27, Compassionate</a:t>
            </a:r>
          </a:p>
          <a:p>
            <a:pPr lvl="1"/>
            <a:r>
              <a:rPr lang="en-US" dirty="0"/>
              <a:t>Benevolent</a:t>
            </a:r>
          </a:p>
          <a:p>
            <a:pPr lvl="1"/>
            <a:r>
              <a:rPr lang="en-US" dirty="0"/>
              <a:t>Be Merciful</a:t>
            </a:r>
          </a:p>
          <a:p>
            <a:pPr lvl="2"/>
            <a:r>
              <a:rPr lang="en-US" dirty="0"/>
              <a:t>Those without Advocates</a:t>
            </a:r>
          </a:p>
          <a:p>
            <a:pPr lvl="3"/>
            <a:r>
              <a:rPr lang="en-US" dirty="0"/>
              <a:t>Widows &amp; Orphans</a:t>
            </a:r>
          </a:p>
          <a:p>
            <a:pPr lvl="3"/>
            <a:r>
              <a:rPr lang="en-US" dirty="0"/>
              <a:t>Poor</a:t>
            </a:r>
          </a:p>
          <a:p>
            <a:pPr lvl="1"/>
            <a:r>
              <a:rPr lang="en-US" dirty="0"/>
              <a:t>1 Jn 3:15-18, Shows the Love of God</a:t>
            </a:r>
          </a:p>
          <a:p>
            <a:pPr lvl="1"/>
            <a:r>
              <a:rPr lang="en-US" dirty="0"/>
              <a:t>Mt 25:34-40, Judgment Scene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Loving</a:t>
            </a:r>
          </a:p>
          <a:p>
            <a:r>
              <a:rPr lang="en-US" dirty="0"/>
              <a:t>Mercy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67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2:1-4, Their Prejudice</a:t>
            </a:r>
          </a:p>
          <a:p>
            <a:pPr lvl="1"/>
            <a:r>
              <a:rPr lang="en-US" dirty="0"/>
              <a:t>Ministered to the Rich</a:t>
            </a:r>
          </a:p>
          <a:p>
            <a:pPr lvl="2"/>
            <a:r>
              <a:rPr lang="en-US" dirty="0"/>
              <a:t>Sit in a good place</a:t>
            </a:r>
          </a:p>
          <a:p>
            <a:pPr lvl="2"/>
            <a:r>
              <a:rPr lang="en-US" dirty="0"/>
              <a:t>Mt 23:6-7, Scribes &amp; Pharisees loved uppermost rooms, chief seats, to be called Rabbi</a:t>
            </a:r>
          </a:p>
          <a:p>
            <a:pPr lvl="1"/>
            <a:r>
              <a:rPr lang="en-US" dirty="0"/>
              <a:t>Vs. 6, Despised the Poor</a:t>
            </a:r>
          </a:p>
          <a:p>
            <a:pPr lvl="2"/>
            <a:r>
              <a:rPr lang="en-US" dirty="0"/>
              <a:t>Sit at Footstool (beneath me)</a:t>
            </a:r>
          </a:p>
          <a:p>
            <a:r>
              <a:rPr lang="en-US" dirty="0"/>
              <a:t>2:5-6a, God Chose the Poor</a:t>
            </a:r>
          </a:p>
          <a:p>
            <a:pPr lvl="1"/>
            <a:r>
              <a:rPr lang="en-US" dirty="0"/>
              <a:t>Jas 1:9-11, lowly vs. exalted</a:t>
            </a:r>
          </a:p>
          <a:p>
            <a:pPr lvl="1"/>
            <a:r>
              <a:rPr lang="en-US" dirty="0"/>
              <a:t>Mt 5, Blessed are the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Loving</a:t>
            </a:r>
          </a:p>
          <a:p>
            <a:r>
              <a:rPr lang="en-US" dirty="0"/>
              <a:t>Mercy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63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2:6b-7, Oppression of the Rich</a:t>
            </a:r>
          </a:p>
          <a:p>
            <a:pPr lvl="1"/>
            <a:r>
              <a:rPr lang="en-US" dirty="0"/>
              <a:t>Against Christians </a:t>
            </a:r>
          </a:p>
          <a:p>
            <a:pPr lvl="2"/>
            <a:r>
              <a:rPr lang="en-US" dirty="0"/>
              <a:t>Oppress</a:t>
            </a:r>
          </a:p>
          <a:p>
            <a:pPr lvl="3"/>
            <a:r>
              <a:rPr lang="en-US" dirty="0"/>
              <a:t>Draw you before the judgment seats</a:t>
            </a:r>
          </a:p>
          <a:p>
            <a:pPr lvl="2"/>
            <a:r>
              <a:rPr lang="en-US" dirty="0"/>
              <a:t>They blaspheme Jesus</a:t>
            </a:r>
          </a:p>
          <a:p>
            <a:pPr lvl="2"/>
            <a:r>
              <a:rPr lang="en-US" dirty="0"/>
              <a:t>Paul - Acts 22:3-5, 1 Tim 1:13-14, </a:t>
            </a:r>
          </a:p>
          <a:p>
            <a:pPr lvl="1"/>
            <a:r>
              <a:rPr lang="en-US" dirty="0"/>
              <a:t>Jas 5:4-6, Abuses of the Rich</a:t>
            </a:r>
          </a:p>
          <a:p>
            <a:pPr lvl="2"/>
            <a:r>
              <a:rPr lang="en-US" dirty="0"/>
              <a:t>Vs. 4, Sin of Injustice</a:t>
            </a:r>
          </a:p>
          <a:p>
            <a:pPr lvl="2"/>
            <a:r>
              <a:rPr lang="en-US" dirty="0"/>
              <a:t>Vs. 5, Sin of Luxury</a:t>
            </a:r>
          </a:p>
          <a:p>
            <a:pPr lvl="2"/>
            <a:r>
              <a:rPr lang="en-US" dirty="0"/>
              <a:t>Vs. 6, Sin of Oppression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Loving</a:t>
            </a:r>
          </a:p>
          <a:p>
            <a:r>
              <a:rPr lang="en-US" dirty="0"/>
              <a:t>Mercy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96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2:12-13, Mercy Prevails Over Justice</a:t>
            </a:r>
          </a:p>
          <a:p>
            <a:pPr lvl="1"/>
            <a:r>
              <a:rPr lang="en-US" dirty="0"/>
              <a:t>Mercy Rejoices Against Justice</a:t>
            </a:r>
          </a:p>
          <a:p>
            <a:pPr lvl="2"/>
            <a:r>
              <a:rPr lang="en-US" dirty="0"/>
              <a:t>Boast Against </a:t>
            </a:r>
          </a:p>
          <a:p>
            <a:pPr lvl="3"/>
            <a:r>
              <a:rPr lang="en-US" dirty="0"/>
              <a:t>To speak loud over</a:t>
            </a:r>
          </a:p>
          <a:p>
            <a:pPr lvl="2"/>
            <a:r>
              <a:rPr lang="en-US" dirty="0"/>
              <a:t>Satan crying for Justice</a:t>
            </a:r>
          </a:p>
          <a:p>
            <a:pPr lvl="2"/>
            <a:r>
              <a:rPr lang="en-US" dirty="0"/>
              <a:t>Jesus crying for Mercy</a:t>
            </a:r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Loving</a:t>
            </a:r>
          </a:p>
          <a:p>
            <a:r>
              <a:rPr lang="en-US" dirty="0"/>
              <a:t>Mercy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4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God is Rich in Mercy</a:t>
            </a:r>
          </a:p>
          <a:p>
            <a:pPr lvl="1"/>
            <a:r>
              <a:rPr lang="en-US" dirty="0"/>
              <a:t>Jas 2:13, Mercy cry's out over judgment</a:t>
            </a:r>
          </a:p>
          <a:p>
            <a:pPr lvl="1"/>
            <a:r>
              <a:rPr lang="en-US" dirty="0"/>
              <a:t>Eph 2:4, God is rich in mercy</a:t>
            </a:r>
          </a:p>
          <a:p>
            <a:r>
              <a:rPr lang="en-US" dirty="0"/>
              <a:t>God Prefers Mercy</a:t>
            </a:r>
          </a:p>
          <a:p>
            <a:pPr lvl="1"/>
            <a:r>
              <a:rPr lang="en-US" dirty="0"/>
              <a:t>Jonah</a:t>
            </a:r>
          </a:p>
          <a:p>
            <a:r>
              <a:rPr lang="en-US" dirty="0"/>
              <a:t>Conditions of Mercy</a:t>
            </a:r>
          </a:p>
          <a:p>
            <a:pPr lvl="1"/>
            <a:r>
              <a:rPr lang="en-US" dirty="0"/>
              <a:t>For the Merciful</a:t>
            </a:r>
          </a:p>
          <a:p>
            <a:pPr lvl="1"/>
            <a:r>
              <a:rPr lang="en-US" dirty="0"/>
              <a:t>Mercy to them that love him, and keep his commandments</a:t>
            </a:r>
          </a:p>
          <a:p>
            <a:pPr lvl="2"/>
            <a:r>
              <a:rPr lang="en-US" dirty="0"/>
              <a:t>Deut 5:10, 7:9, Neh 1:5, Dan 9:4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73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Manifestation of Mercy</a:t>
            </a:r>
          </a:p>
          <a:p>
            <a:pPr lvl="1"/>
            <a:r>
              <a:rPr lang="en-US" dirty="0"/>
              <a:t>Care for the Needy</a:t>
            </a:r>
          </a:p>
          <a:p>
            <a:pPr lvl="1"/>
            <a:r>
              <a:rPr lang="en-US" dirty="0"/>
              <a:t>Show Preference to the lowly</a:t>
            </a:r>
          </a:p>
          <a:p>
            <a:pPr lvl="2"/>
            <a:r>
              <a:rPr lang="en-US" dirty="0"/>
              <a:t>Serve, minister, and lift up</a:t>
            </a:r>
          </a:p>
          <a:p>
            <a:pPr lvl="1"/>
            <a:r>
              <a:rPr lang="en-US" dirty="0"/>
              <a:t>Mic 6:6-8, be just and Love Mercy</a:t>
            </a:r>
          </a:p>
          <a:p>
            <a:r>
              <a:rPr lang="en-US" dirty="0"/>
              <a:t>Attribute of the Godly</a:t>
            </a:r>
          </a:p>
          <a:p>
            <a:pPr lvl="1"/>
            <a:r>
              <a:rPr lang="en-US" dirty="0"/>
              <a:t>1 Jn 3:15-18, Compassion for the needy</a:t>
            </a:r>
          </a:p>
          <a:p>
            <a:pPr lvl="1"/>
            <a:r>
              <a:rPr lang="en-US" dirty="0"/>
              <a:t>Mt 25:34-40, Benevolent toward others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Being a Servant</a:t>
            </a:r>
          </a:p>
          <a:p>
            <a:pPr lvl="1"/>
            <a:r>
              <a:rPr lang="en-US" dirty="0"/>
              <a:t>Encourage and Lift up One Another</a:t>
            </a:r>
          </a:p>
          <a:p>
            <a:r>
              <a:rPr lang="en-US" dirty="0"/>
              <a:t>Exhibited</a:t>
            </a:r>
          </a:p>
          <a:p>
            <a:pPr lvl="1"/>
            <a:r>
              <a:rPr lang="en-US" dirty="0"/>
              <a:t>Benevolence </a:t>
            </a:r>
          </a:p>
          <a:p>
            <a:pPr lvl="1"/>
            <a:r>
              <a:rPr lang="en-US" dirty="0"/>
              <a:t>Loving Better Than Self</a:t>
            </a:r>
          </a:p>
          <a:p>
            <a:pPr lvl="1"/>
            <a:r>
              <a:rPr lang="en-US" dirty="0"/>
              <a:t>Merciful</a:t>
            </a:r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45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God Loves Mercy</a:t>
            </a:r>
          </a:p>
          <a:p>
            <a:pPr lvl="1"/>
            <a:r>
              <a:rPr lang="en-US" dirty="0"/>
              <a:t>Micah 6:8, what doth the LORD require of thee, but to do justly, and to love mercy, and to walk humbly with thy God? </a:t>
            </a:r>
          </a:p>
          <a:p>
            <a:pPr lvl="1"/>
            <a:r>
              <a:rPr lang="en-US" dirty="0"/>
              <a:t>Jas 2:13, For he shall have judgment without mercy, that hath shewed no mercy; </a:t>
            </a:r>
          </a:p>
          <a:p>
            <a:pPr marL="342900" lvl="2" indent="0">
              <a:buNone/>
            </a:pPr>
            <a:r>
              <a:rPr lang="en-US"/>
              <a:t>and </a:t>
            </a:r>
            <a:r>
              <a:rPr lang="en-US" dirty="0"/>
              <a:t>mercy rejoices (Cry's out) against judgment.</a:t>
            </a:r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Loving</a:t>
            </a:r>
          </a:p>
          <a:p>
            <a:r>
              <a:rPr lang="en-US" dirty="0"/>
              <a:t>Mercy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03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3705</TotalTime>
  <Words>554</Words>
  <Application>Microsoft Office PowerPoint</Application>
  <PresentationFormat>On-screen Show (4:3)</PresentationFormat>
  <Paragraphs>123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Retrospect</vt:lpstr>
      <vt:lpstr>What Can The Righteous Do? 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601</cp:revision>
  <cp:lastPrinted>2019-12-08T15:01:03Z</cp:lastPrinted>
  <dcterms:created xsi:type="dcterms:W3CDTF">1998-07-07T15:18:40Z</dcterms:created>
  <dcterms:modified xsi:type="dcterms:W3CDTF">2021-02-14T14:19:51Z</dcterms:modified>
</cp:coreProperties>
</file>