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734" r:id="rId1"/>
  </p:sldMasterIdLst>
  <p:notesMasterIdLst>
    <p:notesMasterId r:id="rId14"/>
  </p:notesMasterIdLst>
  <p:handoutMasterIdLst>
    <p:handoutMasterId r:id="rId15"/>
  </p:handoutMasterIdLst>
  <p:sldIdLst>
    <p:sldId id="319" r:id="rId2"/>
    <p:sldId id="283" r:id="rId3"/>
    <p:sldId id="312" r:id="rId4"/>
    <p:sldId id="320" r:id="rId5"/>
    <p:sldId id="327" r:id="rId6"/>
    <p:sldId id="323" r:id="rId7"/>
    <p:sldId id="322" r:id="rId8"/>
    <p:sldId id="325" r:id="rId9"/>
    <p:sldId id="328" r:id="rId10"/>
    <p:sldId id="331" r:id="rId11"/>
    <p:sldId id="329" r:id="rId12"/>
    <p:sldId id="330" r:id="rId13"/>
  </p:sldIdLst>
  <p:sldSz cx="9144000" cy="6858000" type="screen4x3"/>
  <p:notesSz cx="7102475" cy="9388475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66FFFF"/>
    <a:srgbClr val="FF3300"/>
    <a:srgbClr val="3333CC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74" autoAdjust="0"/>
    <p:restoredTop sz="92571" autoAdjust="0"/>
  </p:normalViewPr>
  <p:slideViewPr>
    <p:cSldViewPr>
      <p:cViewPr varScale="1">
        <p:scale>
          <a:sx n="84" d="100"/>
          <a:sy n="84" d="100"/>
        </p:scale>
        <p:origin x="438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0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66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7739" cy="46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4736" y="0"/>
            <a:ext cx="3077739" cy="46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819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19051"/>
            <a:ext cx="3077739" cy="46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19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4736" y="8919051"/>
            <a:ext cx="3077739" cy="46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A9AB22E-3F9F-4E82-B630-ED7A8106FC18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79289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7739" cy="46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4736" y="0"/>
            <a:ext cx="3077739" cy="46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809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04913" y="704850"/>
            <a:ext cx="4692650" cy="35194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09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997" y="4459526"/>
            <a:ext cx="5208482" cy="42248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09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19051"/>
            <a:ext cx="3077739" cy="46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09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4736" y="8919051"/>
            <a:ext cx="3077739" cy="46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6CD0EDE-A35E-4F54-80C3-5C71B125864E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27231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B048C6-F51A-4832-AD01-00EDCF00B456}" type="slidenum">
              <a:rPr lang="en-US"/>
              <a:pPr/>
              <a:t>2</a:t>
            </a:fld>
            <a:endParaRPr lang="en-US" dirty="0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Putting Religion into practice: Pure and Genuine Religion</a:t>
            </a:r>
          </a:p>
          <a:p>
            <a:r>
              <a:rPr lang="en-US" dirty="0"/>
              <a:t>True for the Jew (Especially the Pharisee), True for all Christians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38959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dirty="0"/>
              <a:t>The destitute were neglected in judgment </a:t>
            </a:r>
          </a:p>
          <a:p>
            <a:pPr lvl="0"/>
            <a:r>
              <a:rPr lang="en-US" dirty="0"/>
              <a:t>Orphans &amp; Widows</a:t>
            </a:r>
          </a:p>
          <a:p>
            <a:pPr lvl="0"/>
            <a:r>
              <a:rPr lang="en-US" dirty="0"/>
              <a:t>The Poor were despised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36660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3200" cap="all" spc="200" baseline="0">
                <a:solidFill>
                  <a:schemeClr val="tx2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5038" y="1524000"/>
            <a:ext cx="7543800" cy="822961"/>
          </a:xfrm>
        </p:spPr>
        <p:txBody>
          <a:bodyPr anchor="t">
            <a:no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03134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Diagonal Corner Rectangle 10">
            <a:extLst>
              <a:ext uri="{FF2B5EF4-FFF2-40B4-BE49-F238E27FC236}">
                <a16:creationId xmlns:a16="http://schemas.microsoft.com/office/drawing/2014/main" id="{539ECC92-AB8F-4704-AFFB-4D6350AD4FC8}"/>
              </a:ext>
            </a:extLst>
          </p:cNvPr>
          <p:cNvSpPr/>
          <p:nvPr userDrawn="1"/>
        </p:nvSpPr>
        <p:spPr>
          <a:xfrm>
            <a:off x="533400" y="1"/>
            <a:ext cx="8077200" cy="1131406"/>
          </a:xfrm>
          <a:prstGeom prst="round2DiagRect">
            <a:avLst>
              <a:gd name="adj1" fmla="val 40044"/>
              <a:gd name="adj2" fmla="val 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7" name="Round Diagonal Corner Rectangle 6"/>
          <p:cNvSpPr/>
          <p:nvPr userDrawn="1"/>
        </p:nvSpPr>
        <p:spPr>
          <a:xfrm>
            <a:off x="609600" y="1524001"/>
            <a:ext cx="8534400" cy="4724400"/>
          </a:xfrm>
          <a:prstGeom prst="round2DiagRect">
            <a:avLst>
              <a:gd name="adj1" fmla="val 20689"/>
              <a:gd name="adj2" fmla="val 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lvl1pPr algn="ctr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5359" y="1828800"/>
            <a:ext cx="8016241" cy="4040294"/>
          </a:xfrm>
        </p:spPr>
        <p:txBody>
          <a:bodyPr/>
          <a:lstStyle>
            <a:lvl1pPr marL="0" indent="0">
              <a:defRPr>
                <a:solidFill>
                  <a:schemeClr val="bg1"/>
                </a:solidFill>
              </a:defRPr>
            </a:lvl1pPr>
            <a:lvl2pPr marL="571500" indent="-382588">
              <a:buClr>
                <a:schemeClr val="bg1"/>
              </a:buClr>
              <a:buFont typeface="Wingdings" panose="05000000000000000000" pitchFamily="2" charset="2"/>
              <a:buChar char="Ø"/>
              <a:defRPr sz="3600">
                <a:solidFill>
                  <a:schemeClr val="bg1"/>
                </a:solidFill>
              </a:defRPr>
            </a:lvl2pPr>
            <a:lvl3pPr marL="914400" indent="-349250">
              <a:buClr>
                <a:schemeClr val="bg1"/>
              </a:buClr>
              <a:buSzPct val="65000"/>
              <a:buFont typeface="Wingdings" panose="05000000000000000000" pitchFamily="2" charset="2"/>
              <a:buChar char="q"/>
              <a:defRPr sz="3200" i="1">
                <a:solidFill>
                  <a:schemeClr val="bg1"/>
                </a:solidFill>
              </a:defRPr>
            </a:lvl3pPr>
            <a:lvl4pPr marL="1090613" indent="-182563">
              <a:buClr>
                <a:schemeClr val="bg1"/>
              </a:buClr>
              <a:defRPr sz="2800">
                <a:solidFill>
                  <a:schemeClr val="bg1"/>
                </a:solidFill>
              </a:defRPr>
            </a:lvl4pPr>
            <a:lvl5pPr marL="1319213" indent="-182563">
              <a:buClr>
                <a:schemeClr val="bg1"/>
              </a:buClr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356619" y="6459786"/>
            <a:ext cx="185420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98297" y="6459786"/>
            <a:ext cx="361710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81000" y="6416675"/>
            <a:ext cx="984019" cy="365125"/>
          </a:xfrm>
        </p:spPr>
        <p:txBody>
          <a:bodyPr/>
          <a:lstStyle>
            <a:lvl1pPr algn="ctr">
              <a:defRPr sz="4000"/>
            </a:lvl1pPr>
          </a:lstStyle>
          <a:p>
            <a:pPr algn="ctr"/>
            <a:fld id="{028E3F4F-51B2-42EE-AFA2-40C4572185C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647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5791200"/>
            <a:ext cx="9144000" cy="1066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 Diagonal Corner Rectangle 8"/>
          <p:cNvSpPr/>
          <p:nvPr userDrawn="1"/>
        </p:nvSpPr>
        <p:spPr>
          <a:xfrm>
            <a:off x="457200" y="2057400"/>
            <a:ext cx="4038600" cy="4800599"/>
          </a:xfrm>
          <a:prstGeom prst="round2DiagRect">
            <a:avLst>
              <a:gd name="adj1" fmla="val 8471"/>
              <a:gd name="adj2" fmla="val 872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10" name="Round Diagonal Corner Rectangle 9"/>
          <p:cNvSpPr/>
          <p:nvPr userDrawn="1"/>
        </p:nvSpPr>
        <p:spPr>
          <a:xfrm>
            <a:off x="4775907" y="2053207"/>
            <a:ext cx="4038600" cy="4800598"/>
          </a:xfrm>
          <a:prstGeom prst="round2DiagRect">
            <a:avLst>
              <a:gd name="adj1" fmla="val 8471"/>
              <a:gd name="adj2" fmla="val 872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70560" y="152400"/>
            <a:ext cx="7543800" cy="932596"/>
          </a:xfrm>
        </p:spPr>
        <p:txBody>
          <a:bodyPr>
            <a:no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0560" y="2053207"/>
            <a:ext cx="3703320" cy="480479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 marL="182563" indent="-182563">
              <a:buClr>
                <a:schemeClr val="bg1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07280" y="2057400"/>
            <a:ext cx="3703320" cy="479640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 marL="182563" indent="-182563">
              <a:buClr>
                <a:schemeClr val="bg1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E241A7F-4806-48A5-B05C-D1D18C0AE998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24840" y="1295400"/>
            <a:ext cx="7909560" cy="736282"/>
          </a:xfrm>
        </p:spPr>
        <p:txBody>
          <a:bodyPr lIns="91440" rIns="91440" anchor="ctr">
            <a:normAutofit/>
          </a:bodyPr>
          <a:lstStyle>
            <a:lvl1pPr marL="0" indent="0" algn="ctr">
              <a:buNone/>
              <a:defRPr sz="40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93138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Diagonal Corner Rectangle 10"/>
          <p:cNvSpPr/>
          <p:nvPr userDrawn="1"/>
        </p:nvSpPr>
        <p:spPr>
          <a:xfrm>
            <a:off x="609600" y="2582334"/>
            <a:ext cx="4038600" cy="4203660"/>
          </a:xfrm>
          <a:prstGeom prst="round2DiagRect">
            <a:avLst>
              <a:gd name="adj1" fmla="val 8471"/>
              <a:gd name="adj2" fmla="val 872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12" name="Round Diagonal Corner Rectangle 11"/>
          <p:cNvSpPr/>
          <p:nvPr userDrawn="1"/>
        </p:nvSpPr>
        <p:spPr>
          <a:xfrm>
            <a:off x="4928307" y="2582334"/>
            <a:ext cx="4038600" cy="4199466"/>
          </a:xfrm>
          <a:prstGeom prst="round2DiagRect">
            <a:avLst>
              <a:gd name="adj1" fmla="val 8471"/>
              <a:gd name="adj2" fmla="val 872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0" y="2656840"/>
            <a:ext cx="3703320" cy="32867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5400" y="2656840"/>
            <a:ext cx="3703320" cy="32867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286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191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484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 anchor="t">
            <a:noAutofit/>
          </a:bodyPr>
          <a:lstStyle>
            <a:lvl1pPr algn="ctr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/>
          <a:lstStyle>
            <a:lvl1pPr marL="0" indent="0">
              <a:buNone/>
              <a:defRPr sz="3600" b="1">
                <a:solidFill>
                  <a:schemeClr val="tx1"/>
                </a:solidFill>
              </a:defRPr>
            </a:lvl1pPr>
            <a:lvl2pPr marL="344488" indent="-344488">
              <a:buClrTx/>
              <a:buSzPct val="75000"/>
              <a:buFont typeface="Wingdings" panose="05000000000000000000" pitchFamily="2" charset="2"/>
              <a:buChar char="v"/>
              <a:defRPr sz="3600" b="0">
                <a:solidFill>
                  <a:schemeClr val="tx1"/>
                </a:solidFill>
              </a:defRPr>
            </a:lvl2pPr>
            <a:lvl3pPr marL="687388" indent="-352425">
              <a:buClrTx/>
              <a:buSzPct val="85000"/>
              <a:buFont typeface="Wingdings" panose="05000000000000000000" pitchFamily="2" charset="2"/>
              <a:buChar char="Ø"/>
              <a:defRPr sz="3200" b="0">
                <a:solidFill>
                  <a:schemeClr val="tx1"/>
                </a:solidFill>
              </a:defRPr>
            </a:lvl3pPr>
            <a:lvl4pPr marL="1028700" indent="-349250">
              <a:buClrTx/>
              <a:buSzPct val="65000"/>
              <a:buFont typeface="Wingdings" panose="05000000000000000000" pitchFamily="2" charset="2"/>
              <a:buChar char="q"/>
              <a:defRPr sz="2800" b="0">
                <a:solidFill>
                  <a:schemeClr val="tx1"/>
                </a:solidFill>
              </a:defRPr>
            </a:lvl4pPr>
            <a:lvl5pPr marL="1319213" indent="-182563">
              <a:defRPr sz="24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 Second level</a:t>
            </a:r>
          </a:p>
          <a:p>
            <a:pPr lvl="2"/>
            <a:r>
              <a:rPr lang="en-US" dirty="0"/>
              <a:t> 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3474718"/>
            <a:ext cx="3030053" cy="2830486"/>
          </a:xfrm>
        </p:spPr>
        <p:txBody>
          <a:bodyPr lIns="91440" rIns="91440">
            <a:noAutofit/>
          </a:bodyPr>
          <a:lstStyle>
            <a:lvl1pPr marL="0" indent="0" algn="ctr">
              <a:buNone/>
              <a:defRPr sz="4000" b="1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B8B11B-D5C5-4D74-8986-B17AE403AD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948046" y="6459786"/>
            <a:ext cx="185420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1CF3CE-B057-4B91-9F87-52E17253D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25D9C6-4F30-447C-A564-24B9E6682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610" y="6096001"/>
            <a:ext cx="984019" cy="597448"/>
          </a:xfrm>
        </p:spPr>
        <p:txBody>
          <a:bodyPr/>
          <a:lstStyle>
            <a:lvl1pPr algn="ctr">
              <a:defRPr sz="4000">
                <a:solidFill>
                  <a:schemeClr val="tx1"/>
                </a:solidFill>
              </a:defRPr>
            </a:lvl1pPr>
          </a:lstStyle>
          <a:p>
            <a:pPr algn="ctr"/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9743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3150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Diagonal Corner Rectangle 10"/>
          <p:cNvSpPr/>
          <p:nvPr userDrawn="1"/>
        </p:nvSpPr>
        <p:spPr>
          <a:xfrm>
            <a:off x="533400" y="1"/>
            <a:ext cx="8077200" cy="1131406"/>
          </a:xfrm>
          <a:prstGeom prst="round2DiagRect">
            <a:avLst>
              <a:gd name="adj1" fmla="val 40044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76200"/>
            <a:ext cx="7543800" cy="10450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470578"/>
            <a:ext cx="7543801" cy="4398516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219200"/>
            <a:ext cx="7475220" cy="0"/>
          </a:xfrm>
          <a:prstGeom prst="line">
            <a:avLst/>
          </a:prstGeom>
          <a:ln w="88900" cmpd="dbl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6447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3600" b="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3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6200"/>
            <a:ext cx="7543800" cy="1045005"/>
          </a:xfrm>
        </p:spPr>
        <p:txBody>
          <a:bodyPr>
            <a:normAutofit/>
          </a:bodyPr>
          <a:lstStyle/>
          <a:p>
            <a:r>
              <a:rPr lang="es-ES" dirty="0"/>
              <a:t>¿Qué Podrá Hacer El Justo?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5359" y="1828800"/>
            <a:ext cx="8016241" cy="4040294"/>
          </a:xfrm>
        </p:spPr>
        <p:txBody>
          <a:bodyPr>
            <a:normAutofit/>
          </a:bodyPr>
          <a:lstStyle/>
          <a:p>
            <a:r>
              <a:rPr lang="en-US" dirty="0"/>
              <a:t>Sal 11, Salmo De David</a:t>
            </a:r>
          </a:p>
          <a:p>
            <a:pPr lvl="1"/>
            <a:r>
              <a:rPr lang="en-US" dirty="0"/>
              <a:t>Vs. 3, </a:t>
            </a:r>
            <a:r>
              <a:rPr lang="es-ES" dirty="0"/>
              <a:t>Si fueren destruidos los fundamentos, ¿Qué podrá hacer el justo? </a:t>
            </a:r>
            <a:r>
              <a:rPr lang="en-US" dirty="0"/>
              <a:t> </a:t>
            </a:r>
          </a:p>
          <a:p>
            <a:pPr lvl="1"/>
            <a:r>
              <a:rPr lang="en-US" dirty="0"/>
              <a:t>Vs. 7, </a:t>
            </a:r>
            <a:r>
              <a:rPr lang="es-ES" dirty="0"/>
              <a:t>Porque el justo Jehová ama la justicia; el hombre recto mirará su rostro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28220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/>
          <a:lstStyle/>
          <a:p>
            <a:r>
              <a:rPr lang="en-US" dirty="0" err="1"/>
              <a:t>amar</a:t>
            </a:r>
            <a:r>
              <a:rPr lang="en-US" dirty="0"/>
              <a:t> misericordia – Stg 1:26-2:13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5038" y="1524000"/>
            <a:ext cx="7543800" cy="822961"/>
          </a:xfrm>
        </p:spPr>
        <p:txBody>
          <a:bodyPr/>
          <a:lstStyle/>
          <a:p>
            <a:r>
              <a:rPr lang="en-US" dirty="0" err="1"/>
              <a:t>Religión</a:t>
            </a:r>
            <a:r>
              <a:rPr lang="en-US" dirty="0"/>
              <a:t> Pura y </a:t>
            </a:r>
            <a:r>
              <a:rPr lang="en-US" dirty="0" err="1"/>
              <a:t>Genuina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 err="1"/>
              <a:t>Religión</a:t>
            </a:r>
            <a:r>
              <a:rPr lang="en-US" dirty="0"/>
              <a:t> Pura y </a:t>
            </a:r>
            <a:r>
              <a:rPr lang="en-US" dirty="0" err="1"/>
              <a:t>Genuina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/>
              <a:t>Vs. 26-27, </a:t>
            </a:r>
            <a:r>
              <a:rPr lang="es-ES" dirty="0"/>
              <a:t>Religión Pura y Sin Impurezas</a:t>
            </a:r>
            <a:endParaRPr lang="en-US" dirty="0"/>
          </a:p>
          <a:p>
            <a:pPr lvl="1"/>
            <a:r>
              <a:rPr lang="en-US" dirty="0"/>
              <a:t>Vs. 27, </a:t>
            </a:r>
            <a:r>
              <a:rPr lang="es-ES" dirty="0"/>
              <a:t>La religión pura y sin mácula delante de Dios y Padre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3474718"/>
            <a:ext cx="3030053" cy="2830486"/>
          </a:xfrm>
        </p:spPr>
        <p:txBody>
          <a:bodyPr/>
          <a:lstStyle/>
          <a:p>
            <a:r>
              <a:rPr lang="en-US" dirty="0"/>
              <a:t>Misericordia Amorosa</a:t>
            </a:r>
          </a:p>
        </p:txBody>
      </p:sp>
    </p:spTree>
    <p:extLst>
      <p:ext uri="{BB962C8B-B14F-4D97-AF65-F5344CB8AC3E}">
        <p14:creationId xmlns:p14="http://schemas.microsoft.com/office/powerpoint/2010/main" val="3387024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 err="1"/>
              <a:t>Religión</a:t>
            </a:r>
            <a:r>
              <a:rPr lang="en-US" dirty="0"/>
              <a:t> Pura y </a:t>
            </a:r>
            <a:r>
              <a:rPr lang="en-US" dirty="0" err="1"/>
              <a:t>Genuina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/>
              <a:t>Vs. 27, </a:t>
            </a:r>
            <a:r>
              <a:rPr lang="en-US" dirty="0" err="1"/>
              <a:t>Compasivo</a:t>
            </a:r>
            <a:endParaRPr lang="en-US" dirty="0"/>
          </a:p>
          <a:p>
            <a:pPr lvl="1"/>
            <a:r>
              <a:rPr lang="en-US" dirty="0" err="1"/>
              <a:t>Visitar</a:t>
            </a:r>
            <a:r>
              <a:rPr lang="en-US" dirty="0"/>
              <a:t> </a:t>
            </a:r>
          </a:p>
          <a:p>
            <a:pPr lvl="2"/>
            <a:r>
              <a:rPr lang="en-US" dirty="0"/>
              <a:t>Para </a:t>
            </a:r>
            <a:r>
              <a:rPr lang="en-US" dirty="0" err="1"/>
              <a:t>ir</a:t>
            </a:r>
            <a:r>
              <a:rPr lang="en-US" dirty="0"/>
              <a:t> a </a:t>
            </a:r>
            <a:r>
              <a:rPr lang="en-US" dirty="0" err="1"/>
              <a:t>ver</a:t>
            </a:r>
            <a:endParaRPr lang="en-US" dirty="0"/>
          </a:p>
          <a:p>
            <a:pPr lvl="1"/>
            <a:r>
              <a:rPr lang="en-US" dirty="0" err="1"/>
              <a:t>Huérfanos</a:t>
            </a:r>
            <a:endParaRPr lang="en-US" dirty="0"/>
          </a:p>
          <a:p>
            <a:pPr lvl="1"/>
            <a:r>
              <a:rPr lang="en-US" dirty="0" err="1"/>
              <a:t>Viudas</a:t>
            </a:r>
            <a:r>
              <a:rPr lang="en-US" dirty="0"/>
              <a:t> </a:t>
            </a:r>
          </a:p>
          <a:p>
            <a:pPr lvl="1"/>
            <a:r>
              <a:rPr lang="en-US" dirty="0" err="1"/>
              <a:t>Aflicción</a:t>
            </a:r>
            <a:endParaRPr lang="en-US" dirty="0"/>
          </a:p>
          <a:p>
            <a:pPr lvl="2"/>
            <a:r>
              <a:rPr lang="en-US" dirty="0"/>
              <a:t>Strong’s, </a:t>
            </a:r>
            <a:r>
              <a:rPr lang="es-ES" dirty="0"/>
              <a:t>Angustia, Agobiada, Persecución, Tribulación, Problemas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Misericordia Amorosa</a:t>
            </a:r>
          </a:p>
        </p:txBody>
      </p:sp>
    </p:spTree>
    <p:extLst>
      <p:ext uri="{BB962C8B-B14F-4D97-AF65-F5344CB8AC3E}">
        <p14:creationId xmlns:p14="http://schemas.microsoft.com/office/powerpoint/2010/main" val="3584531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 err="1"/>
              <a:t>Religión</a:t>
            </a:r>
            <a:r>
              <a:rPr lang="en-US" dirty="0"/>
              <a:t> Pura y </a:t>
            </a:r>
            <a:r>
              <a:rPr lang="en-US" dirty="0" err="1"/>
              <a:t>Genuina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/>
              <a:t>Vs. 27, </a:t>
            </a:r>
            <a:r>
              <a:rPr lang="en-US" dirty="0" err="1"/>
              <a:t>Compasivo</a:t>
            </a:r>
            <a:endParaRPr lang="en-US" dirty="0"/>
          </a:p>
          <a:p>
            <a:pPr lvl="1"/>
            <a:r>
              <a:rPr lang="en-US" dirty="0" err="1"/>
              <a:t>Benevolente</a:t>
            </a:r>
            <a:endParaRPr lang="en-US" dirty="0"/>
          </a:p>
          <a:p>
            <a:pPr lvl="1"/>
            <a:r>
              <a:rPr lang="en-US" dirty="0" err="1"/>
              <a:t>Sé</a:t>
            </a:r>
            <a:r>
              <a:rPr lang="en-US" dirty="0"/>
              <a:t> </a:t>
            </a:r>
            <a:r>
              <a:rPr lang="en-US" dirty="0" err="1"/>
              <a:t>Misericordioso</a:t>
            </a:r>
            <a:endParaRPr lang="en-US" dirty="0"/>
          </a:p>
          <a:p>
            <a:pPr lvl="2"/>
            <a:r>
              <a:rPr lang="en-US" dirty="0" err="1"/>
              <a:t>Aquellos</a:t>
            </a:r>
            <a:r>
              <a:rPr lang="en-US" dirty="0"/>
              <a:t> sin </a:t>
            </a:r>
            <a:r>
              <a:rPr lang="en-US" dirty="0" err="1"/>
              <a:t>defensores</a:t>
            </a:r>
            <a:endParaRPr lang="en-US" dirty="0"/>
          </a:p>
          <a:p>
            <a:pPr lvl="3"/>
            <a:r>
              <a:rPr lang="en-US" dirty="0" err="1"/>
              <a:t>Viudas</a:t>
            </a:r>
            <a:r>
              <a:rPr lang="en-US" dirty="0"/>
              <a:t> y </a:t>
            </a:r>
            <a:r>
              <a:rPr lang="en-US" dirty="0" err="1"/>
              <a:t>Huérfanos</a:t>
            </a:r>
            <a:endParaRPr lang="en-US" dirty="0"/>
          </a:p>
          <a:p>
            <a:pPr lvl="3"/>
            <a:r>
              <a:rPr lang="en-US" dirty="0" err="1"/>
              <a:t>Pobre</a:t>
            </a:r>
            <a:endParaRPr lang="en-US" dirty="0"/>
          </a:p>
          <a:p>
            <a:pPr lvl="1"/>
            <a:r>
              <a:rPr lang="en-US" dirty="0"/>
              <a:t>1 Jn 3:15-18, </a:t>
            </a:r>
            <a:r>
              <a:rPr lang="es-ES" dirty="0"/>
              <a:t>Muestra El Amor De Dios</a:t>
            </a:r>
            <a:endParaRPr lang="en-US" dirty="0"/>
          </a:p>
          <a:p>
            <a:pPr lvl="1"/>
            <a:r>
              <a:rPr lang="en-US" dirty="0"/>
              <a:t>Mt 25:34-40, </a:t>
            </a:r>
            <a:r>
              <a:rPr lang="en-US" dirty="0" err="1"/>
              <a:t>Escena</a:t>
            </a:r>
            <a:r>
              <a:rPr lang="en-US" dirty="0"/>
              <a:t> Del </a:t>
            </a:r>
            <a:r>
              <a:rPr lang="en-US" dirty="0" err="1"/>
              <a:t>Juicio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Misericordia Amorosa</a:t>
            </a:r>
          </a:p>
        </p:txBody>
      </p:sp>
    </p:spTree>
    <p:extLst>
      <p:ext uri="{BB962C8B-B14F-4D97-AF65-F5344CB8AC3E}">
        <p14:creationId xmlns:p14="http://schemas.microsoft.com/office/powerpoint/2010/main" val="1817677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 err="1"/>
              <a:t>Religión</a:t>
            </a:r>
            <a:r>
              <a:rPr lang="en-US" dirty="0"/>
              <a:t> Pura y </a:t>
            </a:r>
            <a:r>
              <a:rPr lang="en-US" dirty="0" err="1"/>
              <a:t>Genuina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2:1-4,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Prejuicio</a:t>
            </a:r>
            <a:endParaRPr lang="en-US" dirty="0"/>
          </a:p>
          <a:p>
            <a:pPr lvl="1"/>
            <a:r>
              <a:rPr lang="en-US" dirty="0" err="1"/>
              <a:t>Ministrado</a:t>
            </a:r>
            <a:r>
              <a:rPr lang="en-US" dirty="0"/>
              <a:t> A Los </a:t>
            </a:r>
            <a:r>
              <a:rPr lang="en-US" dirty="0" err="1"/>
              <a:t>Ricos</a:t>
            </a:r>
            <a:endParaRPr lang="en-US" dirty="0"/>
          </a:p>
          <a:p>
            <a:pPr lvl="2"/>
            <a:r>
              <a:rPr lang="es-ES" dirty="0"/>
              <a:t>Siéntate en un buen lugar
</a:t>
            </a:r>
            <a:r>
              <a:rPr lang="en-US" dirty="0"/>
              <a:t>Mt 23:6-7, </a:t>
            </a:r>
            <a:r>
              <a:rPr lang="es-ES" dirty="0"/>
              <a:t>los escribas y los fariseos: les encantaban las habitaciones más altas, los asientos principales, para ser llamado Rabino</a:t>
            </a:r>
            <a:endParaRPr lang="en-US" dirty="0"/>
          </a:p>
          <a:p>
            <a:pPr lvl="1"/>
            <a:r>
              <a:rPr lang="en-US" dirty="0"/>
              <a:t>Vs. 6, </a:t>
            </a:r>
            <a:r>
              <a:rPr lang="en-US" dirty="0" err="1"/>
              <a:t>Despreciaba</a:t>
            </a:r>
            <a:r>
              <a:rPr lang="en-US" dirty="0"/>
              <a:t> A Los </a:t>
            </a:r>
            <a:r>
              <a:rPr lang="en-US" dirty="0" err="1"/>
              <a:t>Pobres</a:t>
            </a:r>
            <a:endParaRPr lang="en-US" dirty="0"/>
          </a:p>
          <a:p>
            <a:pPr lvl="2"/>
            <a:r>
              <a:rPr lang="en-US" dirty="0" err="1"/>
              <a:t>Siéntate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Footstool (</a:t>
            </a:r>
            <a:r>
              <a:rPr lang="en-US" dirty="0" err="1"/>
              <a:t>debajo</a:t>
            </a:r>
            <a:r>
              <a:rPr lang="en-US" dirty="0"/>
              <a:t> de </a:t>
            </a:r>
            <a:r>
              <a:rPr lang="en-US" dirty="0" err="1"/>
              <a:t>mí</a:t>
            </a:r>
            <a:r>
              <a:rPr lang="en-US" dirty="0"/>
              <a:t>)</a:t>
            </a:r>
          </a:p>
          <a:p>
            <a:r>
              <a:rPr lang="en-US" dirty="0"/>
              <a:t>2:5-6a, </a:t>
            </a:r>
            <a:r>
              <a:rPr lang="es-ES" dirty="0"/>
              <a:t>Dios Eligió A Los Pobres</a:t>
            </a:r>
            <a:endParaRPr lang="en-US" dirty="0"/>
          </a:p>
          <a:p>
            <a:pPr lvl="1"/>
            <a:r>
              <a:rPr lang="en-US" dirty="0"/>
              <a:t>Stg 1:9-11, </a:t>
            </a:r>
            <a:r>
              <a:rPr lang="en-US" dirty="0" err="1"/>
              <a:t>Humilde</a:t>
            </a:r>
            <a:r>
              <a:rPr lang="en-US" dirty="0"/>
              <a:t> Vs. </a:t>
            </a:r>
            <a:r>
              <a:rPr lang="en-US" dirty="0" err="1"/>
              <a:t>Exaltado</a:t>
            </a:r>
            <a:endParaRPr lang="en-US" dirty="0"/>
          </a:p>
          <a:p>
            <a:pPr lvl="1"/>
            <a:r>
              <a:rPr lang="en-US" dirty="0"/>
              <a:t>Mt 5, </a:t>
            </a:r>
            <a:r>
              <a:rPr lang="en-US" dirty="0" err="1"/>
              <a:t>Bienaventurados</a:t>
            </a:r>
            <a:r>
              <a:rPr lang="en-US" dirty="0"/>
              <a:t> Los…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Misericordia Amorosa</a:t>
            </a:r>
          </a:p>
        </p:txBody>
      </p:sp>
    </p:spTree>
    <p:extLst>
      <p:ext uri="{BB962C8B-B14F-4D97-AF65-F5344CB8AC3E}">
        <p14:creationId xmlns:p14="http://schemas.microsoft.com/office/powerpoint/2010/main" val="2043637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 err="1"/>
              <a:t>Religión</a:t>
            </a:r>
            <a:r>
              <a:rPr lang="en-US" dirty="0"/>
              <a:t> Pura y </a:t>
            </a:r>
            <a:r>
              <a:rPr lang="en-US" dirty="0" err="1"/>
              <a:t>Genuina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/>
              <a:t>2:6b-7, </a:t>
            </a:r>
            <a:r>
              <a:rPr lang="en-US" dirty="0" err="1"/>
              <a:t>Opresión</a:t>
            </a:r>
            <a:r>
              <a:rPr lang="en-US" dirty="0"/>
              <a:t> De Los </a:t>
            </a:r>
            <a:r>
              <a:rPr lang="en-US" dirty="0" err="1"/>
              <a:t>Ricos</a:t>
            </a:r>
            <a:endParaRPr lang="en-US" dirty="0"/>
          </a:p>
          <a:p>
            <a:pPr lvl="1"/>
            <a:r>
              <a:rPr lang="en-US" dirty="0"/>
              <a:t>Contra Los </a:t>
            </a:r>
            <a:r>
              <a:rPr lang="en-US" dirty="0" err="1"/>
              <a:t>Cristianos</a:t>
            </a:r>
            <a:endParaRPr lang="en-US" dirty="0"/>
          </a:p>
          <a:p>
            <a:pPr lvl="2"/>
            <a:r>
              <a:rPr lang="en-US" dirty="0" err="1"/>
              <a:t>Oprimir</a:t>
            </a:r>
            <a:endParaRPr lang="en-US" dirty="0"/>
          </a:p>
          <a:p>
            <a:pPr lvl="3"/>
            <a:r>
              <a:rPr lang="es-ES" dirty="0"/>
              <a:t>Dibujarte antes de los asientos del juicio
</a:t>
            </a:r>
            <a:r>
              <a:rPr lang="en-US" dirty="0" err="1"/>
              <a:t>Ellos</a:t>
            </a:r>
            <a:r>
              <a:rPr lang="en-US" dirty="0"/>
              <a:t> </a:t>
            </a:r>
            <a:r>
              <a:rPr lang="en-US" dirty="0" err="1"/>
              <a:t>blasfema</a:t>
            </a:r>
            <a:r>
              <a:rPr lang="en-US" dirty="0"/>
              <a:t> a Jesús</a:t>
            </a:r>
          </a:p>
          <a:p>
            <a:pPr lvl="2"/>
            <a:r>
              <a:rPr lang="en-US" dirty="0"/>
              <a:t>Paul - </a:t>
            </a:r>
            <a:r>
              <a:rPr lang="en-US" dirty="0" err="1"/>
              <a:t>Hch</a:t>
            </a:r>
            <a:r>
              <a:rPr lang="en-US" dirty="0"/>
              <a:t> 22:3-5, 1 Tim 1:13-14, </a:t>
            </a:r>
          </a:p>
          <a:p>
            <a:pPr lvl="1"/>
            <a:r>
              <a:rPr lang="en-US" dirty="0"/>
              <a:t>Stg 5:4-6, </a:t>
            </a:r>
            <a:r>
              <a:rPr lang="en-US" dirty="0" err="1"/>
              <a:t>Abusos</a:t>
            </a:r>
            <a:r>
              <a:rPr lang="en-US" dirty="0"/>
              <a:t> De Los </a:t>
            </a:r>
            <a:r>
              <a:rPr lang="en-US" dirty="0" err="1"/>
              <a:t>Ricos</a:t>
            </a:r>
            <a:endParaRPr lang="en-US" dirty="0"/>
          </a:p>
          <a:p>
            <a:pPr lvl="2"/>
            <a:r>
              <a:rPr lang="en-US" dirty="0"/>
              <a:t>Vs. 4, </a:t>
            </a:r>
            <a:r>
              <a:rPr lang="en-US" dirty="0" err="1"/>
              <a:t>Pecado</a:t>
            </a:r>
            <a:r>
              <a:rPr lang="en-US" dirty="0"/>
              <a:t> de la </a:t>
            </a:r>
            <a:r>
              <a:rPr lang="en-US" dirty="0" err="1"/>
              <a:t>Injusticia</a:t>
            </a:r>
            <a:endParaRPr lang="en-US" dirty="0"/>
          </a:p>
          <a:p>
            <a:pPr lvl="2"/>
            <a:r>
              <a:rPr lang="en-US" dirty="0"/>
              <a:t>Vs. 5, </a:t>
            </a:r>
            <a:r>
              <a:rPr lang="en-US" dirty="0" err="1"/>
              <a:t>Pecado</a:t>
            </a:r>
            <a:r>
              <a:rPr lang="en-US" dirty="0"/>
              <a:t> de </a:t>
            </a:r>
            <a:r>
              <a:rPr lang="en-US" dirty="0" err="1"/>
              <a:t>Lujo</a:t>
            </a:r>
            <a:endParaRPr lang="en-US" dirty="0"/>
          </a:p>
          <a:p>
            <a:pPr lvl="2"/>
            <a:r>
              <a:rPr lang="en-US" dirty="0"/>
              <a:t>Vs. 6, </a:t>
            </a:r>
            <a:r>
              <a:rPr lang="en-US" dirty="0" err="1"/>
              <a:t>Pecado</a:t>
            </a:r>
            <a:r>
              <a:rPr lang="en-US" dirty="0"/>
              <a:t> de la </a:t>
            </a:r>
            <a:r>
              <a:rPr lang="en-US" dirty="0" err="1"/>
              <a:t>Opresión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Misericordia Amorosa</a:t>
            </a:r>
          </a:p>
        </p:txBody>
      </p:sp>
    </p:spTree>
    <p:extLst>
      <p:ext uri="{BB962C8B-B14F-4D97-AF65-F5344CB8AC3E}">
        <p14:creationId xmlns:p14="http://schemas.microsoft.com/office/powerpoint/2010/main" val="1438967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 err="1"/>
              <a:t>Religión</a:t>
            </a:r>
            <a:r>
              <a:rPr lang="en-US" dirty="0"/>
              <a:t> Pura y </a:t>
            </a:r>
            <a:r>
              <a:rPr lang="en-US" dirty="0" err="1"/>
              <a:t>Genuina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/>
              <a:t>2:12-13, La Misericordia </a:t>
            </a:r>
            <a:r>
              <a:rPr lang="en-US" dirty="0" err="1"/>
              <a:t>Prevalece</a:t>
            </a:r>
            <a:r>
              <a:rPr lang="en-US" dirty="0"/>
              <a:t> </a:t>
            </a:r>
            <a:r>
              <a:rPr lang="en-US" dirty="0" err="1"/>
              <a:t>Sobre</a:t>
            </a:r>
            <a:r>
              <a:rPr lang="en-US" dirty="0"/>
              <a:t> La Justicia</a:t>
            </a:r>
          </a:p>
          <a:p>
            <a:pPr lvl="1"/>
            <a:r>
              <a:rPr lang="es-ES" dirty="0" err="1"/>
              <a:t>Mercy</a:t>
            </a:r>
            <a:r>
              <a:rPr lang="es-ES" dirty="0"/>
              <a:t> Se Gloria Contra La Justicia</a:t>
            </a:r>
          </a:p>
          <a:p>
            <a:pPr lvl="2"/>
            <a:r>
              <a:rPr lang="en-US" dirty="0" err="1"/>
              <a:t>Jactarse</a:t>
            </a:r>
            <a:r>
              <a:rPr lang="en-US" dirty="0"/>
              <a:t> contra </a:t>
            </a:r>
          </a:p>
          <a:p>
            <a:pPr lvl="3"/>
            <a:r>
              <a:rPr lang="es-ES" dirty="0"/>
              <a:t>Para hablar en voz alta</a:t>
            </a:r>
          </a:p>
          <a:p>
            <a:pPr lvl="2"/>
            <a:r>
              <a:rPr lang="es-ES" dirty="0"/>
              <a:t>Satanás llorando por la justicia
</a:t>
            </a:r>
            <a:r>
              <a:rPr lang="en-US" dirty="0"/>
              <a:t>Jesús </a:t>
            </a:r>
            <a:r>
              <a:rPr lang="en-US" dirty="0" err="1"/>
              <a:t>llorando</a:t>
            </a:r>
            <a:r>
              <a:rPr lang="en-US" dirty="0"/>
              <a:t> por la Misericordia</a:t>
            </a:r>
          </a:p>
          <a:p>
            <a:pPr lvl="1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Misericordia Amorosa</a:t>
            </a:r>
          </a:p>
        </p:txBody>
      </p:sp>
    </p:spTree>
    <p:extLst>
      <p:ext uri="{BB962C8B-B14F-4D97-AF65-F5344CB8AC3E}">
        <p14:creationId xmlns:p14="http://schemas.microsoft.com/office/powerpoint/2010/main" val="126940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 err="1"/>
              <a:t>Religión</a:t>
            </a:r>
            <a:r>
              <a:rPr lang="en-US" dirty="0"/>
              <a:t> Pura y </a:t>
            </a:r>
            <a:r>
              <a:rPr lang="en-US" dirty="0" err="1"/>
              <a:t>Genuina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 fontScale="92500"/>
          </a:bodyPr>
          <a:lstStyle/>
          <a:p>
            <a:r>
              <a:rPr lang="es-ES" dirty="0"/>
              <a:t>Dios Es Rico En Misericordia</a:t>
            </a:r>
          </a:p>
          <a:p>
            <a:pPr lvl="1"/>
            <a:r>
              <a:rPr lang="en-US" dirty="0"/>
              <a:t>Stg 2:13, </a:t>
            </a:r>
            <a:r>
              <a:rPr lang="es-ES" dirty="0"/>
              <a:t>El grito de misericordia es contra el juicio</a:t>
            </a:r>
            <a:endParaRPr lang="en-US" dirty="0"/>
          </a:p>
          <a:p>
            <a:pPr lvl="1"/>
            <a:r>
              <a:rPr lang="en-US" dirty="0" err="1"/>
              <a:t>Ef</a:t>
            </a:r>
            <a:r>
              <a:rPr lang="en-US" dirty="0"/>
              <a:t> 2:4, </a:t>
            </a:r>
            <a:r>
              <a:rPr lang="es-ES" dirty="0"/>
              <a:t>Dios es rico en misericordia</a:t>
            </a:r>
            <a:endParaRPr lang="en-US" dirty="0"/>
          </a:p>
          <a:p>
            <a:r>
              <a:rPr lang="en-US" dirty="0"/>
              <a:t>Dios </a:t>
            </a:r>
            <a:r>
              <a:rPr lang="en-US" dirty="0" err="1"/>
              <a:t>Prefiere</a:t>
            </a:r>
            <a:r>
              <a:rPr lang="en-US" dirty="0"/>
              <a:t> La Misericordia</a:t>
            </a:r>
          </a:p>
          <a:p>
            <a:pPr lvl="1"/>
            <a:r>
              <a:rPr lang="en-US" dirty="0"/>
              <a:t>Jonah</a:t>
            </a:r>
          </a:p>
          <a:p>
            <a:r>
              <a:rPr lang="en-US" dirty="0" err="1"/>
              <a:t>Condiciones</a:t>
            </a:r>
            <a:r>
              <a:rPr lang="en-US" dirty="0"/>
              <a:t> De La Misericordia</a:t>
            </a:r>
          </a:p>
          <a:p>
            <a:pPr lvl="1"/>
            <a:r>
              <a:rPr lang="es-ES" dirty="0"/>
              <a:t>Misericordia a los que lo aman, y guardan sus mandamientos</a:t>
            </a:r>
          </a:p>
          <a:p>
            <a:pPr lvl="2"/>
            <a:r>
              <a:rPr lang="en-US" dirty="0"/>
              <a:t>Dt 5:10, 7:9, Neh 1:5, Dan 9:4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 err="1"/>
              <a:t>Resumen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8732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 err="1"/>
              <a:t>Religión</a:t>
            </a:r>
            <a:r>
              <a:rPr lang="en-US" dirty="0"/>
              <a:t> Pura y </a:t>
            </a:r>
            <a:r>
              <a:rPr lang="en-US" dirty="0" err="1"/>
              <a:t>Genuina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 fontScale="92500"/>
          </a:bodyPr>
          <a:lstStyle/>
          <a:p>
            <a:r>
              <a:rPr lang="en-US" dirty="0" err="1"/>
              <a:t>Manifestación</a:t>
            </a:r>
            <a:r>
              <a:rPr lang="en-US" dirty="0"/>
              <a:t> De La Misericordia</a:t>
            </a:r>
          </a:p>
          <a:p>
            <a:pPr lvl="1"/>
            <a:r>
              <a:rPr lang="en-US" dirty="0" err="1"/>
              <a:t>Cuidado</a:t>
            </a:r>
            <a:r>
              <a:rPr lang="en-US" dirty="0"/>
              <a:t> De Los </a:t>
            </a:r>
            <a:r>
              <a:rPr lang="en-US" dirty="0" err="1"/>
              <a:t>Necesitados</a:t>
            </a:r>
            <a:r>
              <a:rPr lang="en-US" dirty="0"/>
              <a:t>
</a:t>
            </a:r>
            <a:r>
              <a:rPr lang="en-US" dirty="0" err="1"/>
              <a:t>Mostrar</a:t>
            </a:r>
            <a:r>
              <a:rPr lang="en-US" dirty="0"/>
              <a:t> </a:t>
            </a:r>
            <a:r>
              <a:rPr lang="en-US" dirty="0" err="1"/>
              <a:t>Preferencia</a:t>
            </a:r>
            <a:r>
              <a:rPr lang="en-US" dirty="0"/>
              <a:t> A Los </a:t>
            </a:r>
            <a:r>
              <a:rPr lang="en-US" dirty="0" err="1"/>
              <a:t>Humildes</a:t>
            </a:r>
            <a:endParaRPr lang="en-US" dirty="0"/>
          </a:p>
          <a:p>
            <a:pPr lvl="2"/>
            <a:r>
              <a:rPr lang="en-US" dirty="0" err="1"/>
              <a:t>Servir</a:t>
            </a:r>
            <a:r>
              <a:rPr lang="en-US" dirty="0"/>
              <a:t>, </a:t>
            </a:r>
            <a:r>
              <a:rPr lang="en-US" dirty="0" err="1"/>
              <a:t>ministrar</a:t>
            </a:r>
            <a:r>
              <a:rPr lang="en-US" dirty="0"/>
              <a:t> y levanter</a:t>
            </a:r>
          </a:p>
          <a:p>
            <a:pPr lvl="1"/>
            <a:r>
              <a:rPr lang="en-US" dirty="0" err="1"/>
              <a:t>Miq</a:t>
            </a:r>
            <a:r>
              <a:rPr lang="en-US" dirty="0"/>
              <a:t> 6:8, </a:t>
            </a:r>
            <a:r>
              <a:rPr lang="es-ES" dirty="0"/>
              <a:t>Ser Justo y Amor Misericordia</a:t>
            </a:r>
            <a:endParaRPr lang="en-US" dirty="0"/>
          </a:p>
          <a:p>
            <a:r>
              <a:rPr lang="en-US" dirty="0" err="1"/>
              <a:t>Atributo</a:t>
            </a:r>
            <a:r>
              <a:rPr lang="en-US" dirty="0"/>
              <a:t> De La </a:t>
            </a:r>
            <a:r>
              <a:rPr lang="en-US" dirty="0" err="1"/>
              <a:t>Diosa</a:t>
            </a:r>
            <a:endParaRPr lang="en-US" dirty="0"/>
          </a:p>
          <a:p>
            <a:pPr lvl="1"/>
            <a:r>
              <a:rPr lang="en-US" dirty="0"/>
              <a:t>1 Jn 3:15-18, </a:t>
            </a:r>
            <a:r>
              <a:rPr lang="en-US" dirty="0" err="1"/>
              <a:t>Compasión</a:t>
            </a:r>
            <a:r>
              <a:rPr lang="en-US" dirty="0"/>
              <a:t> por los </a:t>
            </a:r>
            <a:r>
              <a:rPr lang="en-US" dirty="0" err="1"/>
              <a:t>necesitados</a:t>
            </a:r>
            <a:endParaRPr lang="en-US" dirty="0"/>
          </a:p>
          <a:p>
            <a:pPr lvl="1"/>
            <a:r>
              <a:rPr lang="en-US" dirty="0"/>
              <a:t>Mt 25:34-40, </a:t>
            </a:r>
            <a:r>
              <a:rPr lang="en-US" dirty="0" err="1"/>
              <a:t>Benevolente</a:t>
            </a:r>
            <a:r>
              <a:rPr lang="en-US" dirty="0"/>
              <a:t> </a:t>
            </a:r>
            <a:r>
              <a:rPr lang="en-US" dirty="0" err="1"/>
              <a:t>hacia</a:t>
            </a:r>
            <a:r>
              <a:rPr lang="en-US" dirty="0"/>
              <a:t> los </a:t>
            </a:r>
            <a:r>
              <a:rPr lang="en-US" dirty="0" err="1"/>
              <a:t>demás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 err="1"/>
              <a:t>Resumen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29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 err="1"/>
              <a:t>Religión</a:t>
            </a:r>
            <a:r>
              <a:rPr lang="en-US" dirty="0"/>
              <a:t> Pura y </a:t>
            </a:r>
            <a:r>
              <a:rPr lang="en-US" dirty="0" err="1"/>
              <a:t>Genuina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/>
              <a:t>Ser Un </a:t>
            </a:r>
            <a:r>
              <a:rPr lang="en-US" dirty="0" err="1"/>
              <a:t>Sirviente</a:t>
            </a:r>
            <a:endParaRPr lang="en-US" dirty="0"/>
          </a:p>
          <a:p>
            <a:pPr lvl="1"/>
            <a:r>
              <a:rPr lang="es-ES" dirty="0"/>
              <a:t>Animarse Y Elevarse Unos A Otros</a:t>
            </a:r>
          </a:p>
          <a:p>
            <a:r>
              <a:rPr lang="en-US" dirty="0" err="1"/>
              <a:t>Exhibió</a:t>
            </a:r>
            <a:endParaRPr lang="en-US" dirty="0"/>
          </a:p>
          <a:p>
            <a:pPr lvl="1"/>
            <a:r>
              <a:rPr lang="en-US" dirty="0" err="1"/>
              <a:t>Benevolencia</a:t>
            </a:r>
            <a:r>
              <a:rPr lang="en-US" dirty="0"/>
              <a:t> </a:t>
            </a:r>
          </a:p>
          <a:p>
            <a:pPr lvl="1"/>
            <a:r>
              <a:rPr lang="es-ES" dirty="0"/>
              <a:t>Amar Mejor Que Uno Mismo
</a:t>
            </a:r>
            <a:r>
              <a:rPr lang="en-US" dirty="0" err="1"/>
              <a:t>Misericordioso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 err="1"/>
              <a:t>Aplicación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3454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 err="1"/>
              <a:t>Religión</a:t>
            </a:r>
            <a:r>
              <a:rPr lang="en-US" dirty="0"/>
              <a:t> Pura y </a:t>
            </a:r>
            <a:r>
              <a:rPr lang="en-US" dirty="0" err="1"/>
              <a:t>Genuina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/>
              <a:t>Dios Ama La Misericordia</a:t>
            </a:r>
          </a:p>
          <a:p>
            <a:pPr lvl="1"/>
            <a:r>
              <a:rPr lang="en-US" dirty="0" err="1"/>
              <a:t>Miq</a:t>
            </a:r>
            <a:r>
              <a:rPr lang="en-US" dirty="0"/>
              <a:t> 6:8, </a:t>
            </a:r>
            <a:r>
              <a:rPr lang="es-ES" dirty="0"/>
              <a:t>¿qué pide Jehová de ti? Solamente hacer justicia, y amar misericordia, y caminar humildemente con tu Dios.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Stg 2:13, </a:t>
            </a:r>
            <a:r>
              <a:rPr lang="es-ES" dirty="0"/>
              <a:t>Porque juicio sin misericordia se hará con aquel que no hiciere misericordia; y la misericordia se gloría (Grita) contra el juicio.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Misericordia Amorosa</a:t>
            </a:r>
          </a:p>
        </p:txBody>
      </p:sp>
    </p:spTree>
    <p:extLst>
      <p:ext uri="{BB962C8B-B14F-4D97-AF65-F5344CB8AC3E}">
        <p14:creationId xmlns:p14="http://schemas.microsoft.com/office/powerpoint/2010/main" val="1179037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Retrospect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3759</TotalTime>
  <Words>572</Words>
  <Application>Microsoft Office PowerPoint</Application>
  <PresentationFormat>On-screen Show (4:3)</PresentationFormat>
  <Paragraphs>95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Wingdings</vt:lpstr>
      <vt:lpstr>Retrospect</vt:lpstr>
      <vt:lpstr>¿Qué Podrá Hacer El Justo? </vt:lpstr>
      <vt:lpstr>Religión Pura y Genuina</vt:lpstr>
      <vt:lpstr>Religión Pura y Genuina</vt:lpstr>
      <vt:lpstr>Religión Pura y Genuina</vt:lpstr>
      <vt:lpstr>Religión Pura y Genuina</vt:lpstr>
      <vt:lpstr>Religión Pura y Genuina</vt:lpstr>
      <vt:lpstr>Religión Pura y Genuina</vt:lpstr>
      <vt:lpstr>Religión Pura y Genuina</vt:lpstr>
      <vt:lpstr>Religión Pura y Genuina</vt:lpstr>
      <vt:lpstr>Religión Pura y Genuina</vt:lpstr>
      <vt:lpstr>Religión Pura y Genuina</vt:lpstr>
      <vt:lpstr>Religión Pura y Genuina</vt:lpstr>
    </vt:vector>
  </TitlesOfParts>
  <Company>EVANGELIST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rdward</dc:creator>
  <cp:lastModifiedBy>Ross Ward</cp:lastModifiedBy>
  <cp:revision>614</cp:revision>
  <cp:lastPrinted>2021-02-14T13:52:09Z</cp:lastPrinted>
  <dcterms:created xsi:type="dcterms:W3CDTF">1998-07-07T15:18:40Z</dcterms:created>
  <dcterms:modified xsi:type="dcterms:W3CDTF">2021-02-14T13:52:12Z</dcterms:modified>
</cp:coreProperties>
</file>