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34" r:id="rId1"/>
  </p:sldMasterIdLst>
  <p:notesMasterIdLst>
    <p:notesMasterId r:id="rId13"/>
  </p:notesMasterIdLst>
  <p:handoutMasterIdLst>
    <p:handoutMasterId r:id="rId14"/>
  </p:handoutMasterIdLst>
  <p:sldIdLst>
    <p:sldId id="319" r:id="rId2"/>
    <p:sldId id="283" r:id="rId3"/>
    <p:sldId id="312" r:id="rId4"/>
    <p:sldId id="327" r:id="rId5"/>
    <p:sldId id="332" r:id="rId6"/>
    <p:sldId id="328" r:id="rId7"/>
    <p:sldId id="335" r:id="rId8"/>
    <p:sldId id="337" r:id="rId9"/>
    <p:sldId id="329" r:id="rId10"/>
    <p:sldId id="323" r:id="rId11"/>
    <p:sldId id="333" r:id="rId12"/>
  </p:sldIdLst>
  <p:sldSz cx="9144000" cy="6858000" type="screen4x3"/>
  <p:notesSz cx="9388475" cy="7102475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66FFFF"/>
    <a:srgbClr val="FF3300"/>
    <a:srgbClr val="3333CC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74" autoAdjust="0"/>
    <p:restoredTop sz="92571" autoAdjust="0"/>
  </p:normalViewPr>
  <p:slideViewPr>
    <p:cSldViewPr>
      <p:cViewPr varScale="1">
        <p:scale>
          <a:sx n="84" d="100"/>
          <a:sy n="84" d="100"/>
        </p:scale>
        <p:origin x="127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320136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320136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320136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19413" y="533400"/>
            <a:ext cx="3549650" cy="2662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51797" y="3373676"/>
            <a:ext cx="6884882" cy="3196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320136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Putting Religion into practice: Pure and Genuine Religion</a:t>
            </a:r>
          </a:p>
          <a:p>
            <a:r>
              <a:rPr lang="en-US" dirty="0"/>
              <a:t>True for the Jew (Especially the Pharisee), True for all Christians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895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200" cap="all" spc="20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3134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10">
            <a:extLst>
              <a:ext uri="{FF2B5EF4-FFF2-40B4-BE49-F238E27FC236}">
                <a16:creationId xmlns:a16="http://schemas.microsoft.com/office/drawing/2014/main" id="{539ECC92-AB8F-4704-AFFB-4D6350AD4FC8}"/>
              </a:ext>
            </a:extLst>
          </p:cNvPr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ound Diagonal Corner Rectangle 6"/>
          <p:cNvSpPr/>
          <p:nvPr userDrawn="1"/>
        </p:nvSpPr>
        <p:spPr>
          <a:xfrm>
            <a:off x="609600" y="1524001"/>
            <a:ext cx="8534400" cy="4724400"/>
          </a:xfrm>
          <a:prstGeom prst="round2DiagRect">
            <a:avLst>
              <a:gd name="adj1" fmla="val 20689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5359" y="1828800"/>
            <a:ext cx="8016241" cy="4040294"/>
          </a:xfrm>
        </p:spPr>
        <p:txBody>
          <a:bodyPr/>
          <a:lstStyle>
            <a:lvl1pPr marL="0" indent="0">
              <a:defRPr>
                <a:solidFill>
                  <a:schemeClr val="bg1"/>
                </a:solidFill>
              </a:defRPr>
            </a:lvl1pPr>
            <a:lvl2pPr marL="571500" indent="-382588">
              <a:buClr>
                <a:schemeClr val="bg1"/>
              </a:buClr>
              <a:buFont typeface="Wingdings" panose="05000000000000000000" pitchFamily="2" charset="2"/>
              <a:buChar char="Ø"/>
              <a:defRPr sz="3600">
                <a:solidFill>
                  <a:schemeClr val="bg1"/>
                </a:solidFill>
              </a:defRPr>
            </a:lvl2pPr>
            <a:lvl3pPr marL="914400" indent="-349250">
              <a:buClr>
                <a:schemeClr val="bg1"/>
              </a:buClr>
              <a:buSzPct val="65000"/>
              <a:buFont typeface="Wingdings" panose="05000000000000000000" pitchFamily="2" charset="2"/>
              <a:buChar char="q"/>
              <a:defRPr sz="3200" i="1">
                <a:solidFill>
                  <a:schemeClr val="bg1"/>
                </a:solidFill>
              </a:defRPr>
            </a:lvl3pPr>
            <a:lvl4pPr marL="1090613" indent="-182563"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 marL="1319213" indent="-182563"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6619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98297" y="6459786"/>
            <a:ext cx="36171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1000" y="6416675"/>
            <a:ext cx="984019" cy="365125"/>
          </a:xfrm>
        </p:spPr>
        <p:txBody>
          <a:bodyPr/>
          <a:lstStyle>
            <a:lvl1pPr algn="ctr">
              <a:defRPr sz="4000"/>
            </a:lvl1pPr>
          </a:lstStyle>
          <a:p>
            <a:pPr algn="ctr"/>
            <a:fld id="{028E3F4F-51B2-42EE-AFA2-40C4572185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647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5791200"/>
            <a:ext cx="9144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Diagonal Corner Rectangle 8"/>
          <p:cNvSpPr/>
          <p:nvPr userDrawn="1"/>
        </p:nvSpPr>
        <p:spPr>
          <a:xfrm>
            <a:off x="457200" y="2057400"/>
            <a:ext cx="4038600" cy="4800599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Round Diagonal Corner Rectangle 9"/>
          <p:cNvSpPr/>
          <p:nvPr userDrawn="1"/>
        </p:nvSpPr>
        <p:spPr>
          <a:xfrm>
            <a:off x="4775907" y="2053207"/>
            <a:ext cx="4038600" cy="4800598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70560" y="152400"/>
            <a:ext cx="7543800" cy="932596"/>
          </a:xfrm>
        </p:spPr>
        <p:txBody>
          <a:bodyPr>
            <a:no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0" y="2053207"/>
            <a:ext cx="3703320" cy="48047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7280" y="2057400"/>
            <a:ext cx="3703320" cy="479640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E241A7F-4806-48A5-B05C-D1D18C0AE99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4840" y="1295400"/>
            <a:ext cx="7909560" cy="736282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4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3138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609600" y="2582334"/>
            <a:ext cx="4038600" cy="4203660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2" name="Round Diagonal Corner Rectangle 11"/>
          <p:cNvSpPr/>
          <p:nvPr userDrawn="1"/>
        </p:nvSpPr>
        <p:spPr>
          <a:xfrm>
            <a:off x="4928307" y="2582334"/>
            <a:ext cx="4038600" cy="4199466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28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19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84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 anchor="t">
            <a:noAutofit/>
          </a:bodyPr>
          <a:lstStyle>
            <a:lvl1pPr algn="ctr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344488" indent="-344488">
              <a:buClrTx/>
              <a:buSzPct val="75000"/>
              <a:buFont typeface="Wingdings" panose="05000000000000000000" pitchFamily="2" charset="2"/>
              <a:buChar char="v"/>
              <a:defRPr sz="3600" b="0">
                <a:solidFill>
                  <a:schemeClr val="tx1"/>
                </a:solidFill>
              </a:defRPr>
            </a:lvl2pPr>
            <a:lvl3pPr marL="687388" indent="-352425">
              <a:buClrTx/>
              <a:buSzPct val="85000"/>
              <a:buFont typeface="Wingdings" panose="05000000000000000000" pitchFamily="2" charset="2"/>
              <a:buChar char="Ø"/>
              <a:defRPr sz="3200" b="0">
                <a:solidFill>
                  <a:schemeClr val="tx1"/>
                </a:solidFill>
              </a:defRPr>
            </a:lvl3pPr>
            <a:lvl4pPr marL="1028700" indent="-349250">
              <a:buClrTx/>
              <a:buSzPct val="65000"/>
              <a:buFont typeface="Wingdings" panose="05000000000000000000" pitchFamily="2" charset="2"/>
              <a:buChar char="q"/>
              <a:defRPr sz="2800" b="0">
                <a:solidFill>
                  <a:schemeClr val="tx1"/>
                </a:solidFill>
              </a:defRPr>
            </a:lvl4pPr>
            <a:lvl5pPr marL="1319213" indent="-182563">
              <a:defRPr sz="24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 Second level</a:t>
            </a:r>
          </a:p>
          <a:p>
            <a:pPr lvl="2"/>
            <a:r>
              <a:rPr lang="en-US" dirty="0"/>
              <a:t> 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 lIns="91440" rIns="91440"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B8B11B-D5C5-4D74-8986-B17AE403AD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48046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1CF3CE-B057-4B91-9F87-52E17253D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5D9C6-4F30-447C-A564-24B9E6682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pPr algn="ctr"/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743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150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76200"/>
            <a:ext cx="7543800" cy="10450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470578"/>
            <a:ext cx="7543801" cy="439851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219200"/>
            <a:ext cx="7475220" cy="0"/>
          </a:xfrm>
          <a:prstGeom prst="line">
            <a:avLst/>
          </a:prstGeom>
          <a:ln w="88900" cmpd="dbl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447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36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The Righteous Do?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Ps 11, David’s Psalm</a:t>
            </a:r>
          </a:p>
          <a:p>
            <a:pPr lvl="1"/>
            <a:r>
              <a:rPr lang="en-US" dirty="0"/>
              <a:t>Vs. 3, If the foundations be destroyed, what can the righteous do? </a:t>
            </a:r>
          </a:p>
          <a:p>
            <a:pPr lvl="1"/>
            <a:r>
              <a:rPr lang="en-US" dirty="0"/>
              <a:t>Vs. 7, For the righteous LORD loveth righteousness; his countenance doth behold the upright.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22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/>
          <a:lstStyle/>
          <a:p>
            <a:r>
              <a:rPr lang="en-US" dirty="0"/>
              <a:t>Listening &amp; Doing – Jas 1:16-26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Vs. 19-20, Quick To Hear</a:t>
            </a:r>
          </a:p>
          <a:p>
            <a:pPr lvl="1"/>
            <a:r>
              <a:rPr lang="en-US" dirty="0"/>
              <a:t>Power in the Word</a:t>
            </a:r>
          </a:p>
          <a:p>
            <a:pPr lvl="2"/>
            <a:r>
              <a:rPr lang="en-US" dirty="0"/>
              <a:t>Jas 1:18, Of his own will begat he us with the word of truth</a:t>
            </a:r>
          </a:p>
          <a:p>
            <a:pPr lvl="2"/>
            <a:r>
              <a:rPr lang="en-US" dirty="0"/>
              <a:t>Jas 1:21, engrafted word is able to save your souls</a:t>
            </a:r>
          </a:p>
          <a:p>
            <a:pPr lvl="2"/>
            <a:r>
              <a:rPr lang="en-US" dirty="0"/>
              <a:t>1 Cor 2:9-12, God’s mind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Listening </a:t>
            </a:r>
          </a:p>
          <a:p>
            <a:r>
              <a:rPr lang="en-US" dirty="0"/>
              <a:t>&amp; </a:t>
            </a:r>
          </a:p>
          <a:p>
            <a:r>
              <a:rPr lang="en-US" dirty="0"/>
              <a:t>Doing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024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Vs. 19-20, Quick To Hear</a:t>
            </a:r>
          </a:p>
          <a:p>
            <a:pPr lvl="1"/>
            <a:r>
              <a:rPr lang="en-US" dirty="0"/>
              <a:t>2-ears, 1 mouth, listen 2x what we speak</a:t>
            </a:r>
          </a:p>
          <a:p>
            <a:pPr lvl="2"/>
            <a:r>
              <a:rPr lang="en-US" dirty="0"/>
              <a:t>David meditated on the works of God’s hand and God’s word</a:t>
            </a:r>
          </a:p>
          <a:p>
            <a:pPr lvl="2"/>
            <a:r>
              <a:rPr lang="en-US" dirty="0"/>
              <a:t>1 Tim 4:15, Paul to Timothy</a:t>
            </a:r>
          </a:p>
          <a:p>
            <a:pPr lvl="1"/>
            <a:r>
              <a:rPr lang="en-US" dirty="0"/>
              <a:t>Slow to Speak </a:t>
            </a:r>
          </a:p>
          <a:p>
            <a:pPr lvl="2"/>
            <a:r>
              <a:rPr lang="en-US" dirty="0"/>
              <a:t>Justify</a:t>
            </a:r>
          </a:p>
          <a:p>
            <a:pPr lvl="2"/>
            <a:r>
              <a:rPr lang="en-US" dirty="0"/>
              <a:t>Divert or Change Topic</a:t>
            </a:r>
          </a:p>
          <a:p>
            <a:pPr lvl="1"/>
            <a:r>
              <a:rPr lang="en-US" dirty="0"/>
              <a:t>Slow to Wrath</a:t>
            </a:r>
          </a:p>
          <a:p>
            <a:pPr lvl="2"/>
            <a:r>
              <a:rPr lang="en-US" dirty="0"/>
              <a:t>Malice</a:t>
            </a:r>
          </a:p>
          <a:p>
            <a:pPr lvl="2"/>
            <a:r>
              <a:rPr lang="en-US" dirty="0"/>
              <a:t>Anger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Listening </a:t>
            </a:r>
          </a:p>
          <a:p>
            <a:r>
              <a:rPr lang="en-US" dirty="0"/>
              <a:t>&amp; </a:t>
            </a:r>
          </a:p>
          <a:p>
            <a:r>
              <a:rPr lang="en-US" dirty="0"/>
              <a:t>Doing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10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Vs. 21, Receive with Meekness</a:t>
            </a:r>
          </a:p>
          <a:p>
            <a:pPr lvl="1"/>
            <a:r>
              <a:rPr lang="en-US" dirty="0"/>
              <a:t>Ditch Ungodliness</a:t>
            </a:r>
          </a:p>
          <a:p>
            <a:pPr lvl="2"/>
            <a:r>
              <a:rPr lang="en-US" dirty="0"/>
              <a:t>Vs. 21, paraphrase: strip off the filthy garments of sin and stop sin’s overflowing of wickedness upon you </a:t>
            </a:r>
          </a:p>
          <a:p>
            <a:pPr lvl="2"/>
            <a:r>
              <a:rPr lang="en-US" dirty="0"/>
              <a:t>Which Wolf do we Feed?</a:t>
            </a:r>
          </a:p>
          <a:p>
            <a:pPr lvl="1"/>
            <a:r>
              <a:rPr lang="en-US" dirty="0"/>
              <a:t>Receive Meekly</a:t>
            </a:r>
          </a:p>
          <a:p>
            <a:pPr lvl="2"/>
            <a:r>
              <a:rPr lang="en-US" dirty="0"/>
              <a:t>Acts 2, Jews on Pentecost</a:t>
            </a:r>
          </a:p>
          <a:p>
            <a:pPr lvl="2"/>
            <a:r>
              <a:rPr lang="en-US" dirty="0"/>
              <a:t>Acts 10, Cornelius</a:t>
            </a:r>
          </a:p>
          <a:p>
            <a:pPr lvl="2"/>
            <a:r>
              <a:rPr lang="en-US" dirty="0"/>
              <a:t>Acts 17, Bereans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Listening </a:t>
            </a:r>
          </a:p>
          <a:p>
            <a:r>
              <a:rPr lang="en-US" dirty="0"/>
              <a:t>&amp; </a:t>
            </a:r>
          </a:p>
          <a:p>
            <a:r>
              <a:rPr lang="en-US" dirty="0"/>
              <a:t>Doing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672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Vs. 22-25, Doers are Blessed</a:t>
            </a:r>
          </a:p>
          <a:p>
            <a:pPr lvl="1"/>
            <a:r>
              <a:rPr lang="en-US" dirty="0"/>
              <a:t>Do – Put to Practice</a:t>
            </a:r>
          </a:p>
          <a:p>
            <a:pPr lvl="1"/>
            <a:r>
              <a:rPr lang="en-US" dirty="0"/>
              <a:t>Example – Man in the Mirror</a:t>
            </a:r>
          </a:p>
          <a:p>
            <a:pPr lvl="2"/>
            <a:r>
              <a:rPr lang="en-US" dirty="0"/>
              <a:t>Forgetful</a:t>
            </a:r>
          </a:p>
          <a:p>
            <a:pPr lvl="3"/>
            <a:r>
              <a:rPr lang="en-US" dirty="0"/>
              <a:t>Not important</a:t>
            </a:r>
          </a:p>
          <a:p>
            <a:pPr lvl="3"/>
            <a:r>
              <a:rPr lang="en-US" dirty="0"/>
              <a:t>Too busy</a:t>
            </a:r>
          </a:p>
          <a:p>
            <a:pPr lvl="3"/>
            <a:r>
              <a:rPr lang="en-US" dirty="0"/>
              <a:t>How to Retain information</a:t>
            </a:r>
          </a:p>
          <a:p>
            <a:pPr lvl="1"/>
            <a:r>
              <a:rPr lang="en-US" dirty="0"/>
              <a:t>Hearers only – Deceive themselves</a:t>
            </a:r>
          </a:p>
          <a:p>
            <a:pPr lvl="2"/>
            <a:r>
              <a:rPr lang="en-US" dirty="0"/>
              <a:t>2 Thes 2:8-12, Love Unrighteousness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Listening </a:t>
            </a:r>
          </a:p>
          <a:p>
            <a:r>
              <a:rPr lang="en-US" dirty="0"/>
              <a:t>&amp; </a:t>
            </a:r>
          </a:p>
          <a:p>
            <a:r>
              <a:rPr lang="en-US" dirty="0"/>
              <a:t>Doing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134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Vs. 22-25, Doers are Blessed</a:t>
            </a:r>
          </a:p>
          <a:p>
            <a:pPr lvl="1"/>
            <a:r>
              <a:rPr lang="en-US" dirty="0"/>
              <a:t>Mt 7:21-23, hear and do, not just acknowledging Jesus is Lord</a:t>
            </a:r>
          </a:p>
          <a:p>
            <a:pPr lvl="1"/>
            <a:r>
              <a:rPr lang="en-US" dirty="0"/>
              <a:t>Mt 7:24-27, Foolish man built on the sand, hears the word but does not do them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Listening </a:t>
            </a:r>
          </a:p>
          <a:p>
            <a:r>
              <a:rPr lang="en-US" dirty="0"/>
              <a:t>&amp; </a:t>
            </a:r>
          </a:p>
          <a:p>
            <a:r>
              <a:rPr lang="en-US" dirty="0"/>
              <a:t>Doing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235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Vs. 22-25, Doers are Blessed</a:t>
            </a:r>
          </a:p>
          <a:p>
            <a:pPr lvl="1"/>
            <a:r>
              <a:rPr lang="en-US" dirty="0"/>
              <a:t>Mt 13, Parable of the Soils</a:t>
            </a:r>
          </a:p>
          <a:p>
            <a:pPr lvl="2"/>
            <a:r>
              <a:rPr lang="en-US" dirty="0"/>
              <a:t>Vs. 19, Wayside (Road)</a:t>
            </a:r>
          </a:p>
          <a:p>
            <a:pPr lvl="3"/>
            <a:r>
              <a:rPr lang="en-US" dirty="0"/>
              <a:t>word is heard, but does not understand it</a:t>
            </a:r>
          </a:p>
          <a:p>
            <a:pPr lvl="2"/>
            <a:r>
              <a:rPr lang="en-US" dirty="0"/>
              <a:t>Vs. 20-21, Stony ground</a:t>
            </a:r>
          </a:p>
          <a:p>
            <a:pPr lvl="3"/>
            <a:r>
              <a:rPr lang="en-US" dirty="0"/>
              <a:t>takes root but dies when it comes under persecution and trials</a:t>
            </a:r>
          </a:p>
          <a:p>
            <a:pPr lvl="2"/>
            <a:r>
              <a:rPr lang="en-US" dirty="0"/>
              <a:t>Vs. 22, Thorns</a:t>
            </a:r>
          </a:p>
          <a:p>
            <a:pPr lvl="3"/>
            <a:r>
              <a:rPr lang="en-US" dirty="0"/>
              <a:t>choked out by the world and lust of it (unfruitful)</a:t>
            </a:r>
          </a:p>
          <a:p>
            <a:pPr lvl="2"/>
            <a:r>
              <a:rPr lang="en-US" dirty="0"/>
              <a:t>Vs. 23, hears the word, and understands it</a:t>
            </a:r>
          </a:p>
          <a:p>
            <a:pPr lvl="3"/>
            <a:r>
              <a:rPr lang="en-US" dirty="0"/>
              <a:t>bears fruit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Listening </a:t>
            </a:r>
          </a:p>
          <a:p>
            <a:r>
              <a:rPr lang="en-US" dirty="0"/>
              <a:t>&amp; </a:t>
            </a:r>
          </a:p>
          <a:p>
            <a:r>
              <a:rPr lang="en-US" dirty="0"/>
              <a:t>Doing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09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Vs. 18, 21, Power in the Word</a:t>
            </a:r>
          </a:p>
          <a:p>
            <a:pPr lvl="1"/>
            <a:r>
              <a:rPr lang="en-US" dirty="0"/>
              <a:t>Vs. 19-20, Quick to Hear</a:t>
            </a:r>
          </a:p>
          <a:p>
            <a:pPr lvl="2"/>
            <a:r>
              <a:rPr lang="en-US" dirty="0"/>
              <a:t>Meditate </a:t>
            </a:r>
          </a:p>
          <a:p>
            <a:pPr lvl="1"/>
            <a:r>
              <a:rPr lang="en-US" dirty="0"/>
              <a:t>Vs. 21, Receive With Meekness</a:t>
            </a:r>
          </a:p>
          <a:p>
            <a:pPr lvl="2"/>
            <a:r>
              <a:rPr lang="en-US" dirty="0"/>
              <a:t>Remove Unrighteousness</a:t>
            </a:r>
          </a:p>
          <a:p>
            <a:pPr lvl="1"/>
            <a:r>
              <a:rPr lang="en-US" dirty="0"/>
              <a:t>Vs. 22-25, Put to Action – Doers Are Blessed</a:t>
            </a:r>
          </a:p>
          <a:p>
            <a:pPr lvl="2"/>
            <a:r>
              <a:rPr lang="en-US" dirty="0"/>
              <a:t>Do Righteousness</a:t>
            </a:r>
          </a:p>
          <a:p>
            <a:pPr lvl="2"/>
            <a:r>
              <a:rPr lang="en-US" dirty="0"/>
              <a:t>Remember </a:t>
            </a:r>
          </a:p>
          <a:p>
            <a:pPr lvl="1"/>
            <a:r>
              <a:rPr lang="en-US" dirty="0"/>
              <a:t>Which Wolf Do We Feed?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981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7DFF4A7-4E8E-4302-9994-60BF71800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God Blesses the Righteous</a:t>
            </a:r>
          </a:p>
          <a:p>
            <a:pPr lvl="1"/>
            <a:r>
              <a:rPr lang="en-US" dirty="0"/>
              <a:t>Ps 11:7, For the righteous LORD loveth righteousness; his countenance doth behold the upright. </a:t>
            </a:r>
          </a:p>
          <a:p>
            <a:pPr lvl="1"/>
            <a:endParaRPr lang="en-US" dirty="0"/>
          </a:p>
          <a:p>
            <a:r>
              <a:rPr lang="en-US" dirty="0"/>
              <a:t>David was a Listener &amp; Doer</a:t>
            </a:r>
          </a:p>
          <a:p>
            <a:pPr lvl="1"/>
            <a:r>
              <a:rPr lang="en-US" dirty="0"/>
              <a:t>Ps 1:2, But his delight is in the law of the LORD; and in his law doth he meditate day and night. </a:t>
            </a:r>
          </a:p>
          <a:p>
            <a:pPr lvl="1"/>
            <a:r>
              <a:rPr lang="en-US" dirty="0"/>
              <a:t>Ps 119:11, Thy word have I hid in mine heart, that I might not sin against thee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ECE814-B864-477F-9EB5-0F16E3E17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Lesson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293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7DFF4A7-4E8E-4302-9994-60BF71800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God Blesses the Righteous</a:t>
            </a:r>
          </a:p>
          <a:p>
            <a:pPr lvl="1"/>
            <a:r>
              <a:rPr lang="en-US" dirty="0"/>
              <a:t>Jas 1:25, But whoso looks into the perfect law of liberty, and continues therein, … a doer of the work – this man shall be blessed in his deed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ECE814-B864-477F-9EB5-0F16E3E17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Lesson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33708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3549</TotalTime>
  <Words>596</Words>
  <Application>Microsoft Office PowerPoint</Application>
  <PresentationFormat>On-screen Show (4:3)</PresentationFormat>
  <Paragraphs>111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Wingdings</vt:lpstr>
      <vt:lpstr>Retrospect</vt:lpstr>
      <vt:lpstr>What Can The Righteous Do? 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512</cp:revision>
  <cp:lastPrinted>2019-12-08T15:01:03Z</cp:lastPrinted>
  <dcterms:created xsi:type="dcterms:W3CDTF">1998-07-07T15:18:40Z</dcterms:created>
  <dcterms:modified xsi:type="dcterms:W3CDTF">2021-02-08T13:12:31Z</dcterms:modified>
</cp:coreProperties>
</file>