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3"/>
  </p:notesMasterIdLst>
  <p:handoutMasterIdLst>
    <p:handoutMasterId r:id="rId14"/>
  </p:handoutMasterIdLst>
  <p:sldIdLst>
    <p:sldId id="319" r:id="rId2"/>
    <p:sldId id="283" r:id="rId3"/>
    <p:sldId id="312" r:id="rId4"/>
    <p:sldId id="327" r:id="rId5"/>
    <p:sldId id="332" r:id="rId6"/>
    <p:sldId id="328" r:id="rId7"/>
    <p:sldId id="335" r:id="rId8"/>
    <p:sldId id="337" r:id="rId9"/>
    <p:sldId id="329" r:id="rId10"/>
    <p:sldId id="323" r:id="rId11"/>
    <p:sldId id="333" r:id="rId12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12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¿Qué podrá hacer el justo?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Sal 11, Salmo de David</a:t>
            </a:r>
          </a:p>
          <a:p>
            <a:pPr lvl="1"/>
            <a:r>
              <a:rPr lang="en-US" dirty="0"/>
              <a:t>Vs. 3, </a:t>
            </a:r>
            <a:r>
              <a:rPr lang="es-ES" dirty="0"/>
              <a:t>Si fueren destruidos los fundamentos, ¿Qué podrá hacer el justo? </a:t>
            </a:r>
            <a:r>
              <a:rPr lang="en-US" dirty="0"/>
              <a:t> </a:t>
            </a:r>
          </a:p>
          <a:p>
            <a:pPr lvl="1"/>
            <a:r>
              <a:rPr lang="en-US" dirty="0"/>
              <a:t>Vs. 7, </a:t>
            </a:r>
            <a:r>
              <a:rPr lang="es-ES" dirty="0"/>
              <a:t>Porque el justo Jehová ama la justicia; el hombre recto mirará su rostro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282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 err="1"/>
              <a:t>Escuchar</a:t>
            </a:r>
            <a:r>
              <a:rPr lang="en-US" dirty="0"/>
              <a:t> y </a:t>
            </a:r>
            <a:r>
              <a:rPr lang="en-US" dirty="0" err="1"/>
              <a:t>hacer</a:t>
            </a:r>
            <a:r>
              <a:rPr lang="en-US" dirty="0"/>
              <a:t> – Stg 1:16-26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19-20, </a:t>
            </a:r>
            <a:r>
              <a:rPr lang="en-US" dirty="0" err="1"/>
              <a:t>Rápido</a:t>
            </a:r>
            <a:r>
              <a:rPr lang="en-US" dirty="0"/>
              <a:t> de </a:t>
            </a:r>
            <a:r>
              <a:rPr lang="en-US" dirty="0" err="1"/>
              <a:t>Escuchar</a:t>
            </a:r>
            <a:endParaRPr lang="en-US" dirty="0"/>
          </a:p>
          <a:p>
            <a:pPr lvl="1"/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Palabra</a:t>
            </a:r>
          </a:p>
          <a:p>
            <a:pPr lvl="2"/>
            <a:r>
              <a:rPr lang="en-US" dirty="0"/>
              <a:t>Stg 1:18, </a:t>
            </a:r>
            <a:r>
              <a:rPr lang="es-ES" dirty="0"/>
              <a:t>Él, de su voluntad nos ha engendrado por la palabra de verdad</a:t>
            </a:r>
            <a:endParaRPr lang="en-US" dirty="0"/>
          </a:p>
          <a:p>
            <a:pPr lvl="2"/>
            <a:r>
              <a:rPr lang="en-US" dirty="0"/>
              <a:t>Stg 1:21, </a:t>
            </a:r>
            <a:r>
              <a:rPr lang="es-ES" dirty="0"/>
              <a:t>palabra implantada, la cual puede salvar vuestras almas. </a:t>
            </a:r>
            <a:endParaRPr lang="en-US" dirty="0"/>
          </a:p>
          <a:p>
            <a:pPr lvl="2"/>
            <a:r>
              <a:rPr lang="en-US" dirty="0"/>
              <a:t>1 Cor 2:9-12, La </a:t>
            </a:r>
            <a:r>
              <a:rPr lang="en-US" dirty="0" err="1"/>
              <a:t>mente</a:t>
            </a:r>
            <a:r>
              <a:rPr lang="en-US" dirty="0"/>
              <a:t> de Dios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Escuchar</a:t>
            </a:r>
            <a:r>
              <a:rPr lang="en-US" dirty="0"/>
              <a:t> 
&amp; 
</a:t>
            </a:r>
            <a:r>
              <a:rPr lang="en-US" dirty="0" err="1"/>
              <a:t>Haciendo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Vs. 19-20, </a:t>
            </a:r>
            <a:r>
              <a:rPr lang="en-US" dirty="0" err="1"/>
              <a:t>Rápido</a:t>
            </a:r>
            <a:r>
              <a:rPr lang="en-US" dirty="0"/>
              <a:t> de </a:t>
            </a:r>
            <a:r>
              <a:rPr lang="en-US" dirty="0" err="1"/>
              <a:t>Escuchar</a:t>
            </a:r>
            <a:endParaRPr lang="en-US" dirty="0"/>
          </a:p>
          <a:p>
            <a:pPr lvl="1"/>
            <a:r>
              <a:rPr lang="es-ES" dirty="0"/>
              <a:t>2 oídos, 1 boca, escucha el doble de lo que hablamos</a:t>
            </a:r>
          </a:p>
          <a:p>
            <a:pPr lvl="2"/>
            <a:r>
              <a:rPr lang="en-US" dirty="0"/>
              <a:t> </a:t>
            </a:r>
            <a:r>
              <a:rPr lang="es-ES" dirty="0"/>
              <a:t>David meditaba sobre las obras de la mano de Dios y la palabra de Dios</a:t>
            </a:r>
            <a:endParaRPr lang="en-US" dirty="0"/>
          </a:p>
          <a:p>
            <a:pPr lvl="2"/>
            <a:r>
              <a:rPr lang="en-US" dirty="0"/>
              <a:t>1 Tim 4:15, Pablo a </a:t>
            </a:r>
            <a:r>
              <a:rPr lang="en-US" dirty="0" err="1"/>
              <a:t>Timoteo</a:t>
            </a:r>
            <a:endParaRPr lang="en-US" dirty="0"/>
          </a:p>
          <a:p>
            <a:pPr lvl="1"/>
            <a:r>
              <a:rPr lang="en-US" dirty="0"/>
              <a:t>Tardo para Hablar</a:t>
            </a:r>
          </a:p>
          <a:p>
            <a:pPr lvl="2"/>
            <a:r>
              <a:rPr lang="en-US" dirty="0" err="1"/>
              <a:t>Justificar</a:t>
            </a:r>
            <a:endParaRPr lang="en-US" dirty="0"/>
          </a:p>
          <a:p>
            <a:pPr lvl="2"/>
            <a:r>
              <a:rPr lang="es-ES" dirty="0"/>
              <a:t>Desviar o cambiar el tema</a:t>
            </a:r>
          </a:p>
          <a:p>
            <a:pPr lvl="1"/>
            <a:r>
              <a:rPr lang="en-US" dirty="0"/>
              <a:t>Tardo para </a:t>
            </a:r>
            <a:r>
              <a:rPr lang="en-US" dirty="0" err="1"/>
              <a:t>Airarse</a:t>
            </a:r>
            <a:r>
              <a:rPr lang="en-US" dirty="0"/>
              <a:t>;</a:t>
            </a:r>
          </a:p>
          <a:p>
            <a:pPr lvl="2"/>
            <a:r>
              <a:rPr lang="en-US" dirty="0" err="1"/>
              <a:t>Malicia</a:t>
            </a:r>
            <a:endParaRPr lang="en-US" dirty="0"/>
          </a:p>
          <a:p>
            <a:pPr lvl="2"/>
            <a:r>
              <a:rPr lang="en-US" dirty="0"/>
              <a:t>Ira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Escuchar</a:t>
            </a:r>
            <a:r>
              <a:rPr lang="en-US" dirty="0"/>
              <a:t> 
&amp; 
</a:t>
            </a:r>
            <a:r>
              <a:rPr lang="en-US" dirty="0" err="1"/>
              <a:t>Haciendo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10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Vs. 21, </a:t>
            </a:r>
            <a:r>
              <a:rPr lang="en-US" dirty="0" err="1"/>
              <a:t>Recibir</a:t>
            </a:r>
            <a:r>
              <a:rPr lang="en-US" dirty="0"/>
              <a:t> con </a:t>
            </a:r>
            <a:r>
              <a:rPr lang="en-US" dirty="0" err="1"/>
              <a:t>Mansedumbre</a:t>
            </a:r>
            <a:endParaRPr lang="en-US" dirty="0"/>
          </a:p>
          <a:p>
            <a:pPr lvl="1"/>
            <a:r>
              <a:rPr lang="en-US" dirty="0" err="1"/>
              <a:t>Deshazte</a:t>
            </a:r>
            <a:r>
              <a:rPr lang="en-US" dirty="0"/>
              <a:t> de la </a:t>
            </a:r>
            <a:r>
              <a:rPr lang="en-US" dirty="0" err="1"/>
              <a:t>Impiedad</a:t>
            </a:r>
            <a:endParaRPr lang="en-US" dirty="0"/>
          </a:p>
          <a:p>
            <a:pPr lvl="2"/>
            <a:r>
              <a:rPr lang="en-US" dirty="0"/>
              <a:t>Vs. 21, </a:t>
            </a:r>
            <a:r>
              <a:rPr lang="en-US" dirty="0" err="1"/>
              <a:t>Parafraseando</a:t>
            </a:r>
            <a:r>
              <a:rPr lang="en-US" dirty="0"/>
              <a:t>: </a:t>
            </a:r>
            <a:r>
              <a:rPr lang="es-ES" dirty="0"/>
              <a:t>despojar de las prendas sucias del pecado y detener el desbordamiento del pecado de la maldad sobre usted </a:t>
            </a:r>
            <a:endParaRPr lang="en-US" dirty="0"/>
          </a:p>
          <a:p>
            <a:pPr lvl="2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Lobo </a:t>
            </a:r>
            <a:r>
              <a:rPr lang="en-US" dirty="0" err="1"/>
              <a:t>alimentamos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Recibid</a:t>
            </a:r>
            <a:r>
              <a:rPr lang="en-US" dirty="0"/>
              <a:t> con </a:t>
            </a:r>
            <a:r>
              <a:rPr lang="en-US" dirty="0" err="1"/>
              <a:t>Mansedumbre</a:t>
            </a:r>
            <a:endParaRPr lang="en-US" dirty="0"/>
          </a:p>
          <a:p>
            <a:pPr lvl="2"/>
            <a:r>
              <a:rPr lang="en-US" dirty="0" err="1"/>
              <a:t>Hch</a:t>
            </a:r>
            <a:r>
              <a:rPr lang="en-US" dirty="0"/>
              <a:t> 2, </a:t>
            </a:r>
            <a:r>
              <a:rPr lang="en-US" dirty="0" err="1"/>
              <a:t>Judíos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Pentecostés</a:t>
            </a:r>
            <a:endParaRPr lang="en-US" dirty="0"/>
          </a:p>
          <a:p>
            <a:pPr lvl="2"/>
            <a:r>
              <a:rPr lang="en-US" dirty="0" err="1"/>
              <a:t>Hch</a:t>
            </a:r>
            <a:r>
              <a:rPr lang="en-US" dirty="0"/>
              <a:t> 10, Cornelio</a:t>
            </a:r>
          </a:p>
          <a:p>
            <a:pPr lvl="2"/>
            <a:r>
              <a:rPr lang="en-US" dirty="0" err="1"/>
              <a:t>Hch</a:t>
            </a:r>
            <a:r>
              <a:rPr lang="en-US" dirty="0"/>
              <a:t> 17, Bereans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Escuchar</a:t>
            </a:r>
            <a:r>
              <a:rPr lang="en-US" dirty="0"/>
              <a:t> 
&amp; 
</a:t>
            </a:r>
            <a:r>
              <a:rPr lang="en-US" dirty="0" err="1"/>
              <a:t>Haciendo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67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22-25, Los </a:t>
            </a:r>
            <a:r>
              <a:rPr lang="en-US" dirty="0" err="1"/>
              <a:t>Hacedores</a:t>
            </a:r>
            <a:r>
              <a:rPr lang="en-US" dirty="0"/>
              <a:t> Son </a:t>
            </a:r>
            <a:r>
              <a:rPr lang="en-US" dirty="0" err="1"/>
              <a:t>Bendecidos</a:t>
            </a:r>
            <a:endParaRPr lang="en-US" dirty="0"/>
          </a:p>
          <a:p>
            <a:pPr lvl="1"/>
            <a:r>
              <a:rPr lang="en-US" dirty="0"/>
              <a:t>Haz – </a:t>
            </a:r>
            <a:r>
              <a:rPr lang="en-US" dirty="0" err="1"/>
              <a:t>Poner</a:t>
            </a:r>
            <a:r>
              <a:rPr lang="en-US" dirty="0"/>
              <a:t> a la </a:t>
            </a:r>
            <a:r>
              <a:rPr lang="en-US" dirty="0" err="1"/>
              <a:t>Práctica</a:t>
            </a:r>
            <a:endParaRPr lang="en-US" dirty="0"/>
          </a:p>
          <a:p>
            <a:pPr lvl="1"/>
            <a:r>
              <a:rPr lang="en-US" dirty="0" err="1"/>
              <a:t>Ejemplo</a:t>
            </a:r>
            <a:r>
              <a:rPr lang="en-US" dirty="0"/>
              <a:t> – Hombre </a:t>
            </a:r>
            <a:r>
              <a:rPr lang="en-US" dirty="0" err="1"/>
              <a:t>en</a:t>
            </a:r>
            <a:r>
              <a:rPr lang="en-US" dirty="0"/>
              <a:t> el Espejo</a:t>
            </a:r>
          </a:p>
          <a:p>
            <a:pPr lvl="2"/>
            <a:r>
              <a:rPr lang="en-US" dirty="0" err="1"/>
              <a:t>Olvidadizo</a:t>
            </a:r>
            <a:endParaRPr lang="en-US" dirty="0"/>
          </a:p>
          <a:p>
            <a:pPr lvl="3"/>
            <a:r>
              <a:rPr lang="en-US" dirty="0"/>
              <a:t>No es </a:t>
            </a:r>
            <a:r>
              <a:rPr lang="en-US" dirty="0" err="1"/>
              <a:t>importante</a:t>
            </a:r>
            <a:r>
              <a:rPr lang="en-US" dirty="0"/>
              <a:t>
</a:t>
            </a:r>
            <a:r>
              <a:rPr lang="en-US" dirty="0" err="1"/>
              <a:t>Demasiado</a:t>
            </a:r>
            <a:r>
              <a:rPr lang="en-US" dirty="0"/>
              <a:t> </a:t>
            </a:r>
            <a:r>
              <a:rPr lang="en-US" dirty="0" err="1"/>
              <a:t>ocupado</a:t>
            </a:r>
            <a:endParaRPr lang="en-US" dirty="0"/>
          </a:p>
          <a:p>
            <a:pPr lvl="3"/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conservar</a:t>
            </a:r>
            <a:r>
              <a:rPr lang="en-US" dirty="0"/>
              <a:t> la </a:t>
            </a:r>
            <a:r>
              <a:rPr lang="en-US" dirty="0" err="1"/>
              <a:t>información</a:t>
            </a:r>
            <a:endParaRPr lang="en-US" dirty="0"/>
          </a:p>
          <a:p>
            <a:pPr lvl="1"/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Oyentes</a:t>
            </a:r>
            <a:r>
              <a:rPr lang="en-US" dirty="0"/>
              <a:t> – </a:t>
            </a:r>
            <a:r>
              <a:rPr lang="en-US" dirty="0" err="1"/>
              <a:t>Engañarse</a:t>
            </a:r>
            <a:r>
              <a:rPr lang="en-US" dirty="0"/>
              <a:t> a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Mismos</a:t>
            </a:r>
            <a:endParaRPr lang="en-US" dirty="0"/>
          </a:p>
          <a:p>
            <a:pPr lvl="2"/>
            <a:r>
              <a:rPr lang="en-US" dirty="0"/>
              <a:t>2 Thes 2:8-12, Amar la </a:t>
            </a:r>
            <a:r>
              <a:rPr lang="en-US" dirty="0" err="1"/>
              <a:t>injusticia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Escuchar</a:t>
            </a:r>
            <a:r>
              <a:rPr lang="en-US" dirty="0"/>
              <a:t> 
&amp; 
</a:t>
            </a:r>
            <a:r>
              <a:rPr lang="en-US" dirty="0" err="1"/>
              <a:t>Haciendo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3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22-25, Los </a:t>
            </a:r>
            <a:r>
              <a:rPr lang="en-US" dirty="0" err="1"/>
              <a:t>Hacedores</a:t>
            </a:r>
            <a:r>
              <a:rPr lang="en-US" dirty="0"/>
              <a:t> Son </a:t>
            </a:r>
            <a:r>
              <a:rPr lang="en-US" dirty="0" err="1"/>
              <a:t>Bendecidos</a:t>
            </a:r>
            <a:endParaRPr lang="en-US" dirty="0"/>
          </a:p>
          <a:p>
            <a:pPr lvl="1"/>
            <a:r>
              <a:rPr lang="en-US" dirty="0"/>
              <a:t>Mt 7:21-23, </a:t>
            </a:r>
            <a:r>
              <a:rPr lang="en-US" dirty="0" err="1"/>
              <a:t>escuchar</a:t>
            </a:r>
            <a:r>
              <a:rPr lang="en-US" dirty="0"/>
              <a:t> y </a:t>
            </a:r>
            <a:r>
              <a:rPr lang="en-US" dirty="0" err="1"/>
              <a:t>hacer</a:t>
            </a:r>
            <a:r>
              <a:rPr lang="en-US" dirty="0"/>
              <a:t>, </a:t>
            </a:r>
            <a:r>
              <a:rPr lang="es-ES" dirty="0"/>
              <a:t>no solo reconocer que Jesús es el Señor</a:t>
            </a:r>
            <a:endParaRPr lang="en-US" dirty="0"/>
          </a:p>
          <a:p>
            <a:pPr lvl="1"/>
            <a:r>
              <a:rPr lang="en-US" dirty="0"/>
              <a:t>Mt 7:24-27, </a:t>
            </a:r>
            <a:r>
              <a:rPr lang="es-ES" dirty="0"/>
              <a:t>Hombre tonto construido en la arena, oye la palabra, pero no los hace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Escuchar</a:t>
            </a:r>
            <a:r>
              <a:rPr lang="en-US" dirty="0"/>
              <a:t> 
&amp; 
</a:t>
            </a:r>
            <a:r>
              <a:rPr lang="en-US" dirty="0" err="1"/>
              <a:t>Haciendo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23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Vs. 22-25, Los </a:t>
            </a:r>
            <a:r>
              <a:rPr lang="en-US" dirty="0" err="1"/>
              <a:t>Hacedores</a:t>
            </a:r>
            <a:r>
              <a:rPr lang="en-US" dirty="0"/>
              <a:t> Son </a:t>
            </a:r>
            <a:r>
              <a:rPr lang="en-US" dirty="0" err="1"/>
              <a:t>Bendecidos</a:t>
            </a:r>
            <a:endParaRPr lang="en-US" dirty="0"/>
          </a:p>
          <a:p>
            <a:pPr lvl="1"/>
            <a:r>
              <a:rPr lang="en-US" dirty="0"/>
              <a:t>Mt 13, </a:t>
            </a:r>
            <a:r>
              <a:rPr lang="en-US" dirty="0" err="1"/>
              <a:t>Parábola</a:t>
            </a:r>
            <a:r>
              <a:rPr lang="en-US" dirty="0"/>
              <a:t> de los </a:t>
            </a:r>
            <a:r>
              <a:rPr lang="en-US" dirty="0" err="1"/>
              <a:t>Suelos</a:t>
            </a:r>
            <a:endParaRPr lang="en-US" dirty="0"/>
          </a:p>
          <a:p>
            <a:pPr lvl="2"/>
            <a:r>
              <a:rPr lang="en-US" dirty="0"/>
              <a:t>Vs. 19, Camino</a:t>
            </a:r>
          </a:p>
          <a:p>
            <a:pPr lvl="3"/>
            <a:r>
              <a:rPr lang="es-ES" dirty="0"/>
              <a:t>palabra se escucha, pero no lo entiende</a:t>
            </a:r>
          </a:p>
          <a:p>
            <a:pPr lvl="2"/>
            <a:r>
              <a:rPr lang="en-US" dirty="0"/>
              <a:t>Vs. 20-21, </a:t>
            </a:r>
            <a:r>
              <a:rPr lang="en-US" dirty="0" err="1"/>
              <a:t>Terreno</a:t>
            </a:r>
            <a:r>
              <a:rPr lang="en-US" dirty="0"/>
              <a:t> </a:t>
            </a:r>
            <a:r>
              <a:rPr lang="en-US" dirty="0" err="1"/>
              <a:t>pedregoso</a:t>
            </a:r>
            <a:endParaRPr lang="en-US" dirty="0"/>
          </a:p>
          <a:p>
            <a:pPr lvl="3"/>
            <a:r>
              <a:rPr lang="es-ES" dirty="0"/>
              <a:t>se arraiga, pero muere cuando está bajo persecución y pruebas</a:t>
            </a:r>
          </a:p>
          <a:p>
            <a:pPr lvl="2"/>
            <a:r>
              <a:rPr lang="en-US" dirty="0"/>
              <a:t>Vs. 22, </a:t>
            </a:r>
            <a:r>
              <a:rPr lang="en-US" dirty="0" err="1"/>
              <a:t>Espinas</a:t>
            </a:r>
            <a:endParaRPr lang="en-US" dirty="0"/>
          </a:p>
          <a:p>
            <a:pPr lvl="3"/>
            <a:r>
              <a:rPr lang="es-ES" dirty="0"/>
              <a:t>ahogado por el mundo y la lujuria de la misma (infructuosa)</a:t>
            </a:r>
          </a:p>
          <a:p>
            <a:pPr lvl="2"/>
            <a:r>
              <a:rPr lang="en-US" dirty="0"/>
              <a:t>Vs. 23, </a:t>
            </a:r>
            <a:r>
              <a:rPr lang="es-ES" dirty="0"/>
              <a:t>escucha la palabra, y lo entiende</a:t>
            </a:r>
            <a:endParaRPr lang="en-US" dirty="0"/>
          </a:p>
          <a:p>
            <a:pPr lvl="3"/>
            <a:r>
              <a:rPr lang="en-US" dirty="0"/>
              <a:t>da </a:t>
            </a:r>
            <a:r>
              <a:rPr lang="en-US" dirty="0" err="1"/>
              <a:t>fruto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Escuchar</a:t>
            </a:r>
            <a:r>
              <a:rPr lang="en-US" dirty="0"/>
              <a:t> 
&amp; 
</a:t>
            </a:r>
            <a:r>
              <a:rPr lang="en-US" dirty="0" err="1"/>
              <a:t>Haciendo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20409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Vs. 18, 21,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Palabra</a:t>
            </a:r>
          </a:p>
          <a:p>
            <a:pPr lvl="1"/>
            <a:r>
              <a:rPr lang="en-US" dirty="0"/>
              <a:t>Vs. 19-20, </a:t>
            </a:r>
            <a:r>
              <a:rPr lang="en-US" dirty="0" err="1"/>
              <a:t>Rápido</a:t>
            </a:r>
            <a:r>
              <a:rPr lang="en-US" dirty="0"/>
              <a:t> de </a:t>
            </a:r>
            <a:r>
              <a:rPr lang="en-US" dirty="0" err="1"/>
              <a:t>Escuchar</a:t>
            </a:r>
            <a:endParaRPr lang="en-US" dirty="0"/>
          </a:p>
          <a:p>
            <a:pPr lvl="2"/>
            <a:r>
              <a:rPr lang="en-US" dirty="0" err="1"/>
              <a:t>Meditar</a:t>
            </a:r>
            <a:endParaRPr lang="en-US" dirty="0"/>
          </a:p>
          <a:p>
            <a:pPr lvl="1"/>
            <a:r>
              <a:rPr lang="en-US" dirty="0"/>
              <a:t>Vs. 21, </a:t>
            </a:r>
            <a:r>
              <a:rPr lang="en-US" dirty="0" err="1"/>
              <a:t>Recibir</a:t>
            </a:r>
            <a:r>
              <a:rPr lang="en-US" dirty="0"/>
              <a:t> con </a:t>
            </a:r>
            <a:r>
              <a:rPr lang="en-US" dirty="0" err="1"/>
              <a:t>Mansedumbre</a:t>
            </a:r>
            <a:endParaRPr lang="en-US" dirty="0"/>
          </a:p>
          <a:p>
            <a:pPr lvl="2"/>
            <a:r>
              <a:rPr lang="es-ES" dirty="0"/>
              <a:t>eliminar la injusticia </a:t>
            </a:r>
          </a:p>
          <a:p>
            <a:pPr lvl="1"/>
            <a:r>
              <a:rPr lang="en-US" dirty="0"/>
              <a:t>Vs. 22-25, </a:t>
            </a:r>
            <a:r>
              <a:rPr lang="en-US" dirty="0" err="1"/>
              <a:t>Poner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Marcha</a:t>
            </a:r>
            <a:r>
              <a:rPr lang="en-US" dirty="0"/>
              <a:t> – Los </a:t>
            </a:r>
            <a:r>
              <a:rPr lang="en-US" dirty="0" err="1"/>
              <a:t>Hacedores</a:t>
            </a:r>
            <a:r>
              <a:rPr lang="en-US" dirty="0"/>
              <a:t> son </a:t>
            </a:r>
            <a:r>
              <a:rPr lang="en-US" dirty="0" err="1"/>
              <a:t>Bendecidos</a:t>
            </a:r>
            <a:endParaRPr lang="en-US" dirty="0"/>
          </a:p>
          <a:p>
            <a:pPr lvl="2"/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justicia</a:t>
            </a:r>
            <a:endParaRPr lang="en-US" dirty="0"/>
          </a:p>
          <a:p>
            <a:pPr lvl="2"/>
            <a:r>
              <a:rPr lang="en-US" dirty="0" err="1"/>
              <a:t>Recordar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¿A </a:t>
            </a:r>
            <a:r>
              <a:rPr lang="en-US" dirty="0" err="1"/>
              <a:t>qué</a:t>
            </a:r>
            <a:r>
              <a:rPr lang="en-US" dirty="0"/>
              <a:t> lobo </a:t>
            </a:r>
            <a:r>
              <a:rPr lang="en-US" dirty="0" err="1"/>
              <a:t>alimentas</a:t>
            </a:r>
            <a:r>
              <a:rPr lang="en-US" dirty="0"/>
              <a:t>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8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s-ES" dirty="0"/>
              <a:t>Dios Bendice a los Justos</a:t>
            </a:r>
          </a:p>
          <a:p>
            <a:pPr lvl="1"/>
            <a:r>
              <a:rPr lang="en-US" dirty="0"/>
              <a:t>Sal 11:7, </a:t>
            </a:r>
            <a:r>
              <a:rPr lang="es-ES" dirty="0"/>
              <a:t>Porque el justo Jehová ama la justicia; el hombre recto mirará su rostro</a:t>
            </a:r>
            <a:r>
              <a:rPr lang="en-US" dirty="0"/>
              <a:t>. </a:t>
            </a:r>
          </a:p>
          <a:p>
            <a:r>
              <a:rPr lang="es-ES" dirty="0"/>
              <a:t>David Era un Oyente y un Hacedor </a:t>
            </a:r>
          </a:p>
          <a:p>
            <a:pPr lvl="1"/>
            <a:r>
              <a:rPr lang="en-US" dirty="0"/>
              <a:t>Sal</a:t>
            </a:r>
            <a:r>
              <a:rPr lang="es-ES" dirty="0"/>
              <a:t> 1:2, antes en la ley de Jehová está su delicia, y en su ley medita de día y de noche. </a:t>
            </a:r>
          </a:p>
          <a:p>
            <a:pPr lvl="1"/>
            <a:r>
              <a:rPr lang="en-US" dirty="0"/>
              <a:t>Sal 119:11, </a:t>
            </a:r>
            <a:r>
              <a:rPr lang="es-ES" dirty="0"/>
              <a:t>En mi corazón he guardado tus dichos, para no pecar contra ti. </a:t>
            </a:r>
            <a:endParaRPr lang="en-US" dirty="0"/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Lección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293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s-ES" dirty="0"/>
              <a:t>Dios Bendice a los Justos</a:t>
            </a:r>
          </a:p>
          <a:p>
            <a:pPr lvl="1"/>
            <a:r>
              <a:rPr lang="en-US" dirty="0"/>
              <a:t>Stg 1:25, </a:t>
            </a:r>
            <a:r>
              <a:rPr lang="es-ES" dirty="0"/>
              <a:t>Mas el que mira atentamente en la perfecta ley de la libertad, y persevera en ella,</a:t>
            </a:r>
            <a:r>
              <a:rPr lang="en-US" dirty="0"/>
              <a:t> … </a:t>
            </a:r>
            <a:r>
              <a:rPr lang="es-ES" dirty="0"/>
              <a:t>sino hacedor de la obra, éste será bienaventurado en lo que hace. </a:t>
            </a:r>
            <a:endParaRPr lang="en-US" dirty="0"/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Lección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33708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3562</TotalTime>
  <Words>638</Words>
  <Application>Microsoft Office PowerPoint</Application>
  <PresentationFormat>On-screen Show (4:3)</PresentationFormat>
  <Paragraphs>87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Retrospect</vt:lpstr>
      <vt:lpstr>¿Qué podrá hacer el justo? 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528</cp:revision>
  <cp:lastPrinted>2021-02-07T13:33:05Z</cp:lastPrinted>
  <dcterms:created xsi:type="dcterms:W3CDTF">1998-07-07T15:18:40Z</dcterms:created>
  <dcterms:modified xsi:type="dcterms:W3CDTF">2021-02-08T13:21:02Z</dcterms:modified>
</cp:coreProperties>
</file>