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4" r:id="rId1"/>
  </p:sldMasterIdLst>
  <p:notesMasterIdLst>
    <p:notesMasterId r:id="rId14"/>
  </p:notesMasterIdLst>
  <p:handoutMasterIdLst>
    <p:handoutMasterId r:id="rId15"/>
  </p:handoutMasterIdLst>
  <p:sldIdLst>
    <p:sldId id="319" r:id="rId2"/>
    <p:sldId id="283" r:id="rId3"/>
    <p:sldId id="313" r:id="rId4"/>
    <p:sldId id="326" r:id="rId5"/>
    <p:sldId id="312" r:id="rId6"/>
    <p:sldId id="320" r:id="rId7"/>
    <p:sldId id="315" r:id="rId8"/>
    <p:sldId id="317" r:id="rId9"/>
    <p:sldId id="318" r:id="rId10"/>
    <p:sldId id="321" r:id="rId11"/>
    <p:sldId id="324" r:id="rId12"/>
    <p:sldId id="323" r:id="rId13"/>
  </p:sldIdLst>
  <p:sldSz cx="9144000" cy="6858000" type="screen4x3"/>
  <p:notesSz cx="9388475" cy="7102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74" autoAdjust="0"/>
    <p:restoredTop sz="92571" autoAdjust="0"/>
  </p:normalViewPr>
  <p:slideViewPr>
    <p:cSldViewPr>
      <p:cViewPr varScale="1">
        <p:scale>
          <a:sx n="84" d="100"/>
          <a:sy n="84" d="100"/>
        </p:scale>
        <p:origin x="127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19413" y="533400"/>
            <a:ext cx="3549650" cy="2662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51797" y="3373676"/>
            <a:ext cx="6884882" cy="3196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Putting Religion into practice: Pure and Genuine Religion</a:t>
            </a:r>
          </a:p>
          <a:p>
            <a:r>
              <a:rPr lang="en-US" dirty="0"/>
              <a:t>True for the Jew (Especially the Pharisee), True for all Christians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Jas 1:2-18 is to address the Jew’s and Gentiles Health and Wealth Doctrine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638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Scatter – Acts 8:1-4, 11:19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591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not curses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06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lesson to expound upon this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700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13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10">
            <a:extLst>
              <a:ext uri="{FF2B5EF4-FFF2-40B4-BE49-F238E27FC236}">
                <a16:creationId xmlns:a16="http://schemas.microsoft.com/office/drawing/2014/main" id="{539ECC92-AB8F-4704-AFFB-4D6350AD4FC8}"/>
              </a:ext>
            </a:extLst>
          </p:cNvPr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609600" y="1524001"/>
            <a:ext cx="8534400" cy="4724400"/>
          </a:xfrm>
          <a:prstGeom prst="round2DiagRect">
            <a:avLst>
              <a:gd name="adj1" fmla="val 20689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59" y="1828800"/>
            <a:ext cx="8016241" cy="4040294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  <a:lvl2pPr marL="571500" indent="-382588">
              <a:buClr>
                <a:schemeClr val="bg1"/>
              </a:buClr>
              <a:buFont typeface="Wingdings" panose="05000000000000000000" pitchFamily="2" charset="2"/>
              <a:buChar char="Ø"/>
              <a:defRPr sz="3600">
                <a:solidFill>
                  <a:schemeClr val="bg1"/>
                </a:solidFill>
              </a:defRPr>
            </a:lvl2pPr>
            <a:lvl3pPr marL="914400" indent="-349250">
              <a:buClr>
                <a:schemeClr val="bg1"/>
              </a:buClr>
              <a:buSzPct val="65000"/>
              <a:buFont typeface="Wingdings" panose="05000000000000000000" pitchFamily="2" charset="2"/>
              <a:buChar char="q"/>
              <a:defRPr sz="3200" i="1">
                <a:solidFill>
                  <a:schemeClr val="bg1"/>
                </a:solidFill>
              </a:defRPr>
            </a:lvl3pPr>
            <a:lvl4pPr marL="10906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 marL="13192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6619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98297" y="6459786"/>
            <a:ext cx="36171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" y="6416675"/>
            <a:ext cx="984019" cy="365125"/>
          </a:xfrm>
        </p:spPr>
        <p:txBody>
          <a:bodyPr/>
          <a:lstStyle>
            <a:lvl1pPr algn="ctr">
              <a:defRPr sz="4000"/>
            </a:lvl1pPr>
          </a:lstStyle>
          <a:p>
            <a:pPr algn="ctr"/>
            <a:fld id="{028E3F4F-51B2-42EE-AFA2-40C457218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4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57200" y="2057400"/>
            <a:ext cx="4038600" cy="4800599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775907" y="2053207"/>
            <a:ext cx="4038600" cy="4800598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2053207"/>
            <a:ext cx="3703320" cy="48047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7280" y="2057400"/>
            <a:ext cx="3703320" cy="47964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241A7F-4806-48A5-B05C-D1D18C0AE99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4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13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609600" y="2582334"/>
            <a:ext cx="4038600" cy="4203660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4928307" y="2582334"/>
            <a:ext cx="4038600" cy="4199466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9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8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 anchor="t">
            <a:no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344488" indent="-344488">
              <a:buClrTx/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687388" indent="-352425">
              <a:buClrTx/>
              <a:buSzPct val="85000"/>
              <a:buFont typeface="Wingdings" panose="05000000000000000000" pitchFamily="2" charset="2"/>
              <a:buChar char="Ø"/>
              <a:defRPr sz="3200" b="0">
                <a:solidFill>
                  <a:schemeClr val="tx1"/>
                </a:solidFill>
              </a:defRPr>
            </a:lvl3pPr>
            <a:lvl4pPr marL="1028700" indent="-349250">
              <a:buClrTx/>
              <a:buSzPct val="65000"/>
              <a:buFont typeface="Wingdings" panose="05000000000000000000" pitchFamily="2" charset="2"/>
              <a:buChar char="q"/>
              <a:defRPr sz="2800" b="0">
                <a:solidFill>
                  <a:schemeClr val="tx1"/>
                </a:solidFill>
              </a:defRPr>
            </a:lvl4pPr>
            <a:lvl5pPr marL="1319213" indent="-182563">
              <a:defRPr sz="2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 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 lIns="91440" rIns="91440"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8B11B-D5C5-4D74-8986-B17AE403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046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F3CE-B057-4B91-9F87-52E17253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5D9C6-4F30-447C-A564-24B9E668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algn="ctr"/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4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5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70578"/>
            <a:ext cx="7543801" cy="43985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219200"/>
            <a:ext cx="7475220" cy="0"/>
          </a:xfrm>
          <a:prstGeom prst="line">
            <a:avLst/>
          </a:prstGeom>
          <a:ln w="88900"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44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the righteous do?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Ps 11, David’s Psalm</a:t>
            </a:r>
          </a:p>
          <a:p>
            <a:pPr lvl="1"/>
            <a:r>
              <a:rPr lang="en-US" dirty="0"/>
              <a:t>Vs. 3, If the foundations be destroyed, what can the righteous do? </a:t>
            </a:r>
          </a:p>
          <a:p>
            <a:pPr lvl="1"/>
            <a:r>
              <a:rPr lang="en-US" dirty="0"/>
              <a:t>Vs. 5, The LORD tries the righteous: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22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/>
          <a:lstStyle/>
          <a:p>
            <a:r>
              <a:rPr lang="en-US" dirty="0"/>
              <a:t>Trials – Jas 1:2-18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Health and Wealth Doctrine </a:t>
            </a:r>
          </a:p>
          <a:p>
            <a:pPr lvl="1"/>
            <a:r>
              <a:rPr lang="en-US" dirty="0"/>
              <a:t>Jews</a:t>
            </a:r>
          </a:p>
          <a:p>
            <a:pPr lvl="2"/>
            <a:r>
              <a:rPr lang="en-US" dirty="0"/>
              <a:t>Jn 9:2-5, Who sinned?</a:t>
            </a:r>
          </a:p>
          <a:p>
            <a:pPr lvl="2"/>
            <a:r>
              <a:rPr lang="en-US" dirty="0"/>
              <a:t>Lk 13:1-5, Galileans &amp; men on whom the tower in Siloam fell</a:t>
            </a:r>
          </a:p>
          <a:p>
            <a:pPr lvl="1"/>
            <a:r>
              <a:rPr lang="en-US" dirty="0"/>
              <a:t>Gentile</a:t>
            </a:r>
          </a:p>
          <a:p>
            <a:pPr lvl="2"/>
            <a:r>
              <a:rPr lang="en-US" dirty="0"/>
              <a:t>Acts 28:4, Paul bitten by a snake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Culture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4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Jew</a:t>
            </a:r>
          </a:p>
          <a:p>
            <a:pPr lvl="1"/>
            <a:r>
              <a:rPr lang="en-US" dirty="0"/>
              <a:t>1:1, Twelve tribes scattered</a:t>
            </a:r>
          </a:p>
          <a:p>
            <a:pPr lvl="1"/>
            <a:r>
              <a:rPr lang="en-US" dirty="0"/>
              <a:t>Jas 2:2, Synagogue</a:t>
            </a:r>
          </a:p>
          <a:p>
            <a:pPr lvl="2"/>
            <a:r>
              <a:rPr lang="en-US" dirty="0"/>
              <a:t>2:1-4, synagogue worship</a:t>
            </a:r>
          </a:p>
          <a:p>
            <a:pPr lvl="1"/>
            <a:r>
              <a:rPr lang="en-US" dirty="0"/>
              <a:t>Acts 21:20-21, Jewish Christians </a:t>
            </a:r>
          </a:p>
          <a:p>
            <a:pPr lvl="2"/>
            <a:r>
              <a:rPr lang="en-US" dirty="0"/>
              <a:t>Converted but not Changed</a:t>
            </a:r>
          </a:p>
          <a:p>
            <a:pPr lvl="2"/>
            <a:r>
              <a:rPr lang="en-US" dirty="0"/>
              <a:t>Jew of James’ teaching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Audience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946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2-4, God Gives Knowledge</a:t>
            </a:r>
          </a:p>
          <a:p>
            <a:pPr lvl="1"/>
            <a:r>
              <a:rPr lang="en-US" dirty="0"/>
              <a:t>Take Delight in Trials</a:t>
            </a:r>
          </a:p>
          <a:p>
            <a:pPr lvl="1"/>
            <a:r>
              <a:rPr lang="en-US" dirty="0"/>
              <a:t>Know that…</a:t>
            </a:r>
          </a:p>
          <a:p>
            <a:pPr lvl="2"/>
            <a:r>
              <a:rPr lang="en-US" dirty="0"/>
              <a:t>Accomplishes endurance</a:t>
            </a:r>
          </a:p>
          <a:p>
            <a:pPr lvl="2"/>
            <a:r>
              <a:rPr lang="en-US" dirty="0"/>
              <a:t>Endurance makes you perfect &amp; entire</a:t>
            </a:r>
          </a:p>
          <a:p>
            <a:pPr lvl="3"/>
            <a:r>
              <a:rPr lang="en-US" dirty="0"/>
              <a:t>Mature and Complete </a:t>
            </a:r>
          </a:p>
          <a:p>
            <a:pPr lvl="3"/>
            <a:r>
              <a:rPr lang="en-US" dirty="0"/>
              <a:t>Finished in every part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Proper View of Trials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02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5-8, God Gift of Wisdom</a:t>
            </a:r>
          </a:p>
          <a:p>
            <a:pPr lvl="1"/>
            <a:r>
              <a:rPr lang="en-US" dirty="0"/>
              <a:t>Nature of the Gift</a:t>
            </a:r>
          </a:p>
          <a:p>
            <a:pPr lvl="2"/>
            <a:r>
              <a:rPr lang="en-US" dirty="0"/>
              <a:t>Liberally, Generously </a:t>
            </a:r>
          </a:p>
          <a:p>
            <a:pPr lvl="2"/>
            <a:r>
              <a:rPr lang="en-US" dirty="0"/>
              <a:t>Without rebuke</a:t>
            </a:r>
          </a:p>
          <a:p>
            <a:pPr lvl="2"/>
            <a:r>
              <a:rPr lang="en-US" dirty="0"/>
              <a:t>Pray In Faith</a:t>
            </a:r>
          </a:p>
          <a:p>
            <a:pPr lvl="1"/>
            <a:r>
              <a:rPr lang="en-US" dirty="0"/>
              <a:t>What Wisdom?</a:t>
            </a:r>
          </a:p>
          <a:p>
            <a:pPr lvl="2"/>
            <a:r>
              <a:rPr lang="en-US" dirty="0"/>
              <a:t>Purpose in trials</a:t>
            </a:r>
          </a:p>
          <a:p>
            <a:pPr lvl="2"/>
            <a:r>
              <a:rPr lang="en-US" dirty="0"/>
              <a:t>Navigate trials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Proper View of Trials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81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Skipping Points</a:t>
            </a:r>
          </a:p>
          <a:p>
            <a:pPr lvl="1"/>
            <a:r>
              <a:rPr lang="en-US" dirty="0"/>
              <a:t>Vs. 9-11, God’s Blessing Of Humility</a:t>
            </a:r>
          </a:p>
          <a:p>
            <a:pPr lvl="1"/>
            <a:r>
              <a:rPr lang="en-US" dirty="0"/>
              <a:t>Vs. 12-15, God does not Tempt man to Sin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Proper View of Trials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74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16-18, God Gives Even Greater Blessings</a:t>
            </a:r>
          </a:p>
          <a:p>
            <a:pPr lvl="1"/>
            <a:r>
              <a:rPr lang="en-US" dirty="0"/>
              <a:t>Salvation</a:t>
            </a:r>
          </a:p>
          <a:p>
            <a:pPr lvl="2"/>
            <a:r>
              <a:rPr lang="en-US" dirty="0"/>
              <a:t>Adopted Children of God (Begat or born)</a:t>
            </a:r>
          </a:p>
          <a:p>
            <a:pPr lvl="2"/>
            <a:r>
              <a:rPr lang="en-US" dirty="0"/>
              <a:t>Taking on his nature (Spiritual attributes)</a:t>
            </a:r>
          </a:p>
          <a:p>
            <a:pPr lvl="1"/>
            <a:r>
              <a:rPr lang="en-US" dirty="0"/>
              <a:t>Begat by Word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Proper View of Trials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4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DFF4A7-4E8E-4302-9994-60BF71800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God Blesses Us</a:t>
            </a:r>
          </a:p>
          <a:p>
            <a:pPr lvl="1"/>
            <a:r>
              <a:rPr lang="en-US" dirty="0"/>
              <a:t>Trials</a:t>
            </a:r>
          </a:p>
          <a:p>
            <a:pPr lvl="2"/>
            <a:r>
              <a:rPr lang="en-US" dirty="0"/>
              <a:t>Delight in</a:t>
            </a:r>
          </a:p>
          <a:p>
            <a:pPr lvl="2"/>
            <a:r>
              <a:rPr lang="en-US" dirty="0"/>
              <a:t>Builds endurance</a:t>
            </a:r>
          </a:p>
          <a:p>
            <a:pPr lvl="2"/>
            <a:r>
              <a:rPr lang="en-US" dirty="0"/>
              <a:t>Complete and mature</a:t>
            </a:r>
          </a:p>
          <a:p>
            <a:pPr lvl="2"/>
            <a:r>
              <a:rPr lang="en-US" dirty="0"/>
              <a:t>Lacking nothing</a:t>
            </a:r>
          </a:p>
          <a:p>
            <a:pPr lvl="1"/>
            <a:r>
              <a:rPr lang="en-US" dirty="0"/>
              <a:t>Pray for Wisdom</a:t>
            </a:r>
          </a:p>
          <a:p>
            <a:pPr lvl="2"/>
            <a:r>
              <a:rPr lang="en-US" dirty="0"/>
              <a:t>Understand and Navigate Trails</a:t>
            </a:r>
          </a:p>
          <a:p>
            <a:pPr lvl="1"/>
            <a:r>
              <a:rPr lang="en-US" dirty="0"/>
              <a:t>Humility</a:t>
            </a:r>
          </a:p>
          <a:p>
            <a:pPr lvl="1"/>
            <a:r>
              <a:rPr lang="en-US" dirty="0"/>
              <a:t>Adopted Child of God</a:t>
            </a:r>
          </a:p>
          <a:p>
            <a:pPr lvl="1"/>
            <a:r>
              <a:rPr lang="en-US" dirty="0"/>
              <a:t>Blessed above all others </a:t>
            </a:r>
          </a:p>
          <a:p>
            <a:pPr lvl="2"/>
            <a:r>
              <a:rPr lang="en-US" dirty="0"/>
              <a:t>Not cursed!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ECE814-B864-477F-9EB5-0F16E3E17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99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DFF4A7-4E8E-4302-9994-60BF71800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/>
          <a:p>
            <a:r>
              <a:rPr lang="en-US" dirty="0"/>
              <a:t>A Proper View of Christian Life</a:t>
            </a:r>
          </a:p>
          <a:p>
            <a:pPr lvl="1"/>
            <a:r>
              <a:rPr lang="en-US" dirty="0"/>
              <a:t>Attitude of Afflictions</a:t>
            </a:r>
          </a:p>
          <a:p>
            <a:pPr lvl="2"/>
            <a:r>
              <a:rPr lang="en-US" dirty="0"/>
              <a:t>Take Delight</a:t>
            </a:r>
          </a:p>
          <a:p>
            <a:pPr lvl="3"/>
            <a:r>
              <a:rPr lang="en-US" dirty="0"/>
              <a:t>Blessings </a:t>
            </a:r>
          </a:p>
          <a:p>
            <a:pPr lvl="3"/>
            <a:r>
              <a:rPr lang="en-US" dirty="0"/>
              <a:t>Antonyms – Distain, dislike, spite, loath, or avoid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ECE814-B864-477F-9EB5-0F16E3E17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55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DFF4A7-4E8E-4302-9994-60BF71800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/>
          <a:p>
            <a:r>
              <a:rPr lang="en-US" dirty="0"/>
              <a:t>A Proper View of Christian Life</a:t>
            </a:r>
          </a:p>
          <a:p>
            <a:pPr lvl="1"/>
            <a:r>
              <a:rPr lang="en-US" dirty="0"/>
              <a:t>Attitude of Afflictions</a:t>
            </a:r>
          </a:p>
          <a:p>
            <a:pPr lvl="2"/>
            <a:r>
              <a:rPr lang="en-US" dirty="0"/>
              <a:t>Learning to Embrace and Conquer Trials</a:t>
            </a:r>
          </a:p>
          <a:p>
            <a:pPr lvl="3"/>
            <a:r>
              <a:rPr lang="en-US" dirty="0"/>
              <a:t>Ps 11, David – Flee or Stand?</a:t>
            </a:r>
          </a:p>
          <a:p>
            <a:pPr lvl="3"/>
            <a:r>
              <a:rPr lang="en-US" dirty="0"/>
              <a:t>Positive Mindset</a:t>
            </a:r>
          </a:p>
          <a:p>
            <a:pPr lvl="4"/>
            <a:r>
              <a:rPr lang="en-US" dirty="0"/>
              <a:t>“I love it”</a:t>
            </a:r>
          </a:p>
          <a:p>
            <a:pPr lvl="3"/>
            <a:r>
              <a:rPr lang="en-US" dirty="0"/>
              <a:t>Negative Mindset</a:t>
            </a:r>
          </a:p>
          <a:p>
            <a:pPr lvl="4"/>
            <a:r>
              <a:rPr lang="en-US" dirty="0"/>
              <a:t>“I hate it, I hate it, I hate it”</a:t>
            </a:r>
          </a:p>
          <a:p>
            <a:pPr lvl="3"/>
            <a:r>
              <a:rPr lang="en-US" dirty="0"/>
              <a:t>Effect of a Positive Mindset </a:t>
            </a:r>
          </a:p>
          <a:p>
            <a:pPr lvl="4"/>
            <a:r>
              <a:rPr lang="en-US" dirty="0"/>
              <a:t>Focus on positive will over come</a:t>
            </a:r>
          </a:p>
          <a:p>
            <a:pPr lvl="4"/>
            <a:r>
              <a:rPr lang="en-US" dirty="0"/>
              <a:t>Focus on negative you will fail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ECE814-B864-477F-9EB5-0F16E3E17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49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DFF4A7-4E8E-4302-9994-60BF71800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/>
          <a:p>
            <a:r>
              <a:rPr lang="en-US"/>
              <a:t>Even </a:t>
            </a:r>
            <a:r>
              <a:rPr lang="en-US" dirty="0"/>
              <a:t>Better Blessings </a:t>
            </a:r>
          </a:p>
          <a:p>
            <a:pPr lvl="1"/>
            <a:r>
              <a:rPr lang="en-US" dirty="0"/>
              <a:t>Adopted Children of God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ECE814-B864-477F-9EB5-0F16E3E17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Lesson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29310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3314</TotalTime>
  <Words>469</Words>
  <Application>Microsoft Office PowerPoint</Application>
  <PresentationFormat>On-screen Show (4:3)</PresentationFormat>
  <Paragraphs>114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Retrospect</vt:lpstr>
      <vt:lpstr>What can the righteous do? 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449</cp:revision>
  <cp:lastPrinted>2019-12-08T15:01:03Z</cp:lastPrinted>
  <dcterms:created xsi:type="dcterms:W3CDTF">1998-07-07T15:18:40Z</dcterms:created>
  <dcterms:modified xsi:type="dcterms:W3CDTF">2021-01-31T14:20:13Z</dcterms:modified>
</cp:coreProperties>
</file>