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4"/>
  </p:notesMasterIdLst>
  <p:handoutMasterIdLst>
    <p:handoutMasterId r:id="rId15"/>
  </p:handoutMasterIdLst>
  <p:sldIdLst>
    <p:sldId id="319" r:id="rId2"/>
    <p:sldId id="283" r:id="rId3"/>
    <p:sldId id="313" r:id="rId4"/>
    <p:sldId id="326" r:id="rId5"/>
    <p:sldId id="312" r:id="rId6"/>
    <p:sldId id="320" r:id="rId7"/>
    <p:sldId id="327" r:id="rId8"/>
    <p:sldId id="317" r:id="rId9"/>
    <p:sldId id="318" r:id="rId10"/>
    <p:sldId id="321" r:id="rId11"/>
    <p:sldId id="324" r:id="rId12"/>
    <p:sldId id="323" r:id="rId13"/>
  </p:sldIdLst>
  <p:sldSz cx="9144000" cy="6858000" type="screen4x3"/>
  <p:notesSz cx="7102475" cy="9388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127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7" y="4459526"/>
            <a:ext cx="5208482" cy="42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Jas 1:2-18 is to address the Jew’s and Gentiles Health and Wealth Doctrine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638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Jas 1:2-18 is to address the Jew’s and Gentiles Health and Wealth Doctrine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132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lesson to expound upon this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70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571500" indent="-382588">
              <a:buClr>
                <a:schemeClr val="bg1"/>
              </a:buClr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44488" indent="-344488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687388" indent="-3524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0287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algn="ctr"/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¿Qué podrá hacer el justo?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Ps 11, Salmo de David</a:t>
            </a:r>
          </a:p>
          <a:p>
            <a:pPr lvl="1"/>
            <a:r>
              <a:rPr lang="en-US" dirty="0"/>
              <a:t>Vs. 3, </a:t>
            </a:r>
            <a:r>
              <a:rPr lang="es-ES" dirty="0"/>
              <a:t>Si fueren destruidos los fundamentos, ¿Qué podrá hacer el justo? </a:t>
            </a:r>
            <a:r>
              <a:rPr lang="en-US" dirty="0"/>
              <a:t> </a:t>
            </a:r>
          </a:p>
          <a:p>
            <a:pPr lvl="1"/>
            <a:r>
              <a:rPr lang="en-US" dirty="0"/>
              <a:t>Vs. 5, </a:t>
            </a:r>
            <a:r>
              <a:rPr lang="en-US" dirty="0" err="1"/>
              <a:t>Jehová</a:t>
            </a:r>
            <a:r>
              <a:rPr lang="en-US" dirty="0"/>
              <a:t> </a:t>
            </a:r>
            <a:r>
              <a:rPr lang="en-US" dirty="0" err="1"/>
              <a:t>prueba</a:t>
            </a:r>
            <a:r>
              <a:rPr lang="en-US" dirty="0"/>
              <a:t> al </a:t>
            </a:r>
            <a:r>
              <a:rPr lang="en-US" dirty="0" err="1"/>
              <a:t>justo</a:t>
            </a:r>
            <a:r>
              <a:rPr lang="en-US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8282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 err="1"/>
              <a:t>Pruebas</a:t>
            </a:r>
            <a:r>
              <a:rPr lang="en-US" dirty="0"/>
              <a:t> – Jas 1:2-18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s-ES" dirty="0"/>
              <a:t>Doctrina de la Salud y la Riqueza</a:t>
            </a:r>
          </a:p>
          <a:p>
            <a:pPr lvl="1"/>
            <a:r>
              <a:rPr lang="en-US" dirty="0"/>
              <a:t>Los </a:t>
            </a:r>
            <a:r>
              <a:rPr lang="en-US" dirty="0" err="1"/>
              <a:t>Judíos</a:t>
            </a:r>
            <a:endParaRPr lang="en-US" dirty="0"/>
          </a:p>
          <a:p>
            <a:pPr lvl="2"/>
            <a:r>
              <a:rPr lang="en-US" dirty="0"/>
              <a:t>Jn 9:2-5, ¿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pecó</a:t>
            </a:r>
            <a:r>
              <a:rPr lang="en-US" dirty="0"/>
              <a:t>?
Lk 13:1-5, </a:t>
            </a:r>
            <a:r>
              <a:rPr lang="es-ES" dirty="0"/>
              <a:t>Galileos y hombres en los que cayó la torre en </a:t>
            </a:r>
            <a:r>
              <a:rPr lang="es-ES" dirty="0" err="1"/>
              <a:t>Siloam</a:t>
            </a:r>
            <a:endParaRPr lang="en-US" dirty="0"/>
          </a:p>
          <a:p>
            <a:pPr lvl="1"/>
            <a:r>
              <a:rPr lang="en-US" dirty="0"/>
              <a:t>Los Gentiles</a:t>
            </a:r>
          </a:p>
          <a:p>
            <a:pPr lvl="2"/>
            <a:r>
              <a:rPr lang="en-US" dirty="0"/>
              <a:t>Acts 28:4, </a:t>
            </a:r>
            <a:r>
              <a:rPr lang="es-ES" dirty="0"/>
              <a:t>Pablo mordido por una serpiente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Cultura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4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Judío</a:t>
            </a:r>
            <a:endParaRPr lang="en-US" dirty="0"/>
          </a:p>
          <a:p>
            <a:pPr lvl="1"/>
            <a:r>
              <a:rPr lang="en-US" dirty="0"/>
              <a:t>1:1, </a:t>
            </a:r>
            <a:r>
              <a:rPr lang="en-US" dirty="0" err="1"/>
              <a:t>Doce</a:t>
            </a:r>
            <a:r>
              <a:rPr lang="en-US" dirty="0"/>
              <a:t> </a:t>
            </a:r>
            <a:r>
              <a:rPr lang="en-US" dirty="0" err="1"/>
              <a:t>tribus</a:t>
            </a:r>
            <a:r>
              <a:rPr lang="en-US" dirty="0"/>
              <a:t> </a:t>
            </a:r>
            <a:r>
              <a:rPr lang="en-US" dirty="0" err="1"/>
              <a:t>dispersas</a:t>
            </a:r>
            <a:endParaRPr lang="en-US" dirty="0"/>
          </a:p>
          <a:p>
            <a:pPr lvl="1"/>
            <a:r>
              <a:rPr lang="en-US" dirty="0"/>
              <a:t>Jas 2:2, </a:t>
            </a:r>
            <a:r>
              <a:rPr lang="en-US" dirty="0" err="1"/>
              <a:t>Sinagoga</a:t>
            </a:r>
            <a:endParaRPr lang="en-US" dirty="0"/>
          </a:p>
          <a:p>
            <a:pPr lvl="2"/>
            <a:r>
              <a:rPr lang="en-US" dirty="0"/>
              <a:t>2:1-4, </a:t>
            </a:r>
            <a:r>
              <a:rPr lang="en-US" dirty="0" err="1"/>
              <a:t>adoración</a:t>
            </a:r>
            <a:r>
              <a:rPr lang="en-US" dirty="0"/>
              <a:t> de la </a:t>
            </a:r>
            <a:r>
              <a:rPr lang="en-US" dirty="0" err="1"/>
              <a:t>sinagoga</a:t>
            </a:r>
            <a:endParaRPr lang="en-US" dirty="0"/>
          </a:p>
          <a:p>
            <a:pPr lvl="1"/>
            <a:r>
              <a:rPr lang="en-US" dirty="0"/>
              <a:t>Acts 21:20-21, </a:t>
            </a:r>
            <a:r>
              <a:rPr lang="en-US" dirty="0" err="1"/>
              <a:t>Cristianos</a:t>
            </a:r>
            <a:r>
              <a:rPr lang="en-US" dirty="0"/>
              <a:t> </a:t>
            </a:r>
            <a:r>
              <a:rPr lang="en-US" dirty="0" err="1"/>
              <a:t>judíos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 </a:t>
            </a:r>
            <a:r>
              <a:rPr lang="en-US" dirty="0" err="1"/>
              <a:t>Convertido</a:t>
            </a:r>
            <a:r>
              <a:rPr lang="en-US" dirty="0"/>
              <a:t> </a:t>
            </a:r>
            <a:r>
              <a:rPr lang="en-US" dirty="0" err="1"/>
              <a:t>pero</a:t>
            </a:r>
            <a:r>
              <a:rPr lang="en-US" dirty="0"/>
              <a:t> no </a:t>
            </a:r>
            <a:r>
              <a:rPr lang="en-US" dirty="0" err="1"/>
              <a:t>modificado</a:t>
            </a:r>
            <a:endParaRPr lang="en-US" dirty="0"/>
          </a:p>
          <a:p>
            <a:pPr lvl="2"/>
            <a:r>
              <a:rPr lang="es-ES" dirty="0"/>
              <a:t>Judío de la enseñanza de James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Audiencia</a:t>
            </a:r>
          </a:p>
        </p:txBody>
      </p:sp>
    </p:spTree>
    <p:extLst>
      <p:ext uri="{BB962C8B-B14F-4D97-AF65-F5344CB8AC3E}">
        <p14:creationId xmlns:p14="http://schemas.microsoft.com/office/powerpoint/2010/main" val="1020944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2-4, Dios da </a:t>
            </a:r>
            <a:r>
              <a:rPr lang="en-US" dirty="0" err="1"/>
              <a:t>Conocimiento</a:t>
            </a:r>
            <a:endParaRPr lang="en-US" dirty="0"/>
          </a:p>
          <a:p>
            <a:pPr lvl="1"/>
            <a:r>
              <a:rPr lang="en-US" dirty="0"/>
              <a:t>Sumo </a:t>
            </a:r>
            <a:r>
              <a:rPr lang="en-US" dirty="0" err="1"/>
              <a:t>Gozo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Pruebas</a:t>
            </a:r>
            <a:r>
              <a:rPr lang="en-US" dirty="0"/>
              <a:t>
</a:t>
            </a:r>
            <a:r>
              <a:rPr lang="en-US" dirty="0" err="1"/>
              <a:t>Sepa</a:t>
            </a:r>
            <a:r>
              <a:rPr lang="en-US" dirty="0"/>
              <a:t> Que…</a:t>
            </a:r>
          </a:p>
          <a:p>
            <a:pPr lvl="2"/>
            <a:r>
              <a:rPr lang="en-US" dirty="0" err="1"/>
              <a:t>Logra</a:t>
            </a:r>
            <a:r>
              <a:rPr lang="en-US" dirty="0"/>
              <a:t> la </a:t>
            </a:r>
            <a:r>
              <a:rPr lang="en-US" dirty="0" err="1"/>
              <a:t>resistencia</a:t>
            </a:r>
            <a:r>
              <a:rPr lang="en-US" dirty="0"/>
              <a:t>
</a:t>
            </a:r>
            <a:r>
              <a:rPr lang="es-ES" dirty="0"/>
              <a:t>La resistencia te hace perfecto y completo</a:t>
            </a:r>
            <a:endParaRPr lang="en-US" dirty="0"/>
          </a:p>
          <a:p>
            <a:pPr lvl="3"/>
            <a:r>
              <a:rPr lang="en-US" dirty="0"/>
              <a:t>Madura y </a:t>
            </a:r>
            <a:r>
              <a:rPr lang="en-US" dirty="0" err="1"/>
              <a:t>Completa</a:t>
            </a:r>
            <a:r>
              <a:rPr lang="en-US" dirty="0"/>
              <a:t> 
</a:t>
            </a:r>
            <a:r>
              <a:rPr lang="en-US" dirty="0" err="1"/>
              <a:t>Terminado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parte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s-ES" dirty="0"/>
              <a:t>Vista Adecuada de las Pruebas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2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5-8, Dios Don de </a:t>
            </a:r>
            <a:r>
              <a:rPr lang="en-US" dirty="0" err="1"/>
              <a:t>Sabiduría</a:t>
            </a:r>
            <a:endParaRPr lang="en-US" dirty="0"/>
          </a:p>
          <a:p>
            <a:pPr lvl="1"/>
            <a:r>
              <a:rPr lang="en-US" dirty="0" err="1"/>
              <a:t>Naturaleza</a:t>
            </a:r>
            <a:r>
              <a:rPr lang="en-US" dirty="0"/>
              <a:t> del Don</a:t>
            </a:r>
          </a:p>
          <a:p>
            <a:pPr lvl="2"/>
            <a:r>
              <a:rPr lang="en-US" dirty="0" err="1"/>
              <a:t>Liberalmente</a:t>
            </a:r>
            <a:r>
              <a:rPr lang="en-US" dirty="0"/>
              <a:t>, </a:t>
            </a:r>
            <a:r>
              <a:rPr lang="en-US" dirty="0" err="1"/>
              <a:t>generosamente</a:t>
            </a:r>
            <a:r>
              <a:rPr lang="en-US" dirty="0"/>
              <a:t> 
Sin </a:t>
            </a:r>
            <a:r>
              <a:rPr lang="en-US" dirty="0" err="1"/>
              <a:t>reproches</a:t>
            </a:r>
            <a:endParaRPr lang="en-US" dirty="0"/>
          </a:p>
          <a:p>
            <a:pPr lvl="2"/>
            <a:r>
              <a:rPr lang="en-US" dirty="0" err="1"/>
              <a:t>Orar</a:t>
            </a:r>
            <a:r>
              <a:rPr lang="en-US" dirty="0"/>
              <a:t> con </a:t>
            </a:r>
            <a:r>
              <a:rPr lang="en-US" dirty="0" err="1"/>
              <a:t>fe</a:t>
            </a:r>
            <a:endParaRPr lang="en-US" dirty="0"/>
          </a:p>
          <a:p>
            <a:pPr lvl="1"/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Sabiduría</a:t>
            </a:r>
            <a:r>
              <a:rPr lang="en-US" dirty="0"/>
              <a:t>?</a:t>
            </a:r>
          </a:p>
          <a:p>
            <a:pPr lvl="2"/>
            <a:r>
              <a:rPr lang="en-US" dirty="0" err="1"/>
              <a:t>Propósito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ensayos</a:t>
            </a:r>
            <a:r>
              <a:rPr lang="en-US" dirty="0"/>
              <a:t>
</a:t>
            </a:r>
            <a:r>
              <a:rPr lang="en-US" dirty="0" err="1"/>
              <a:t>Pruebas</a:t>
            </a:r>
            <a:r>
              <a:rPr lang="en-US" dirty="0"/>
              <a:t> de </a:t>
            </a:r>
            <a:r>
              <a:rPr lang="en-US" dirty="0" err="1"/>
              <a:t>navegación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s-ES" dirty="0"/>
              <a:t>Vista Adecuada de las Pruebas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81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Saltar</a:t>
            </a:r>
            <a:r>
              <a:rPr lang="en-US" dirty="0"/>
              <a:t> Puntos</a:t>
            </a:r>
          </a:p>
          <a:p>
            <a:pPr lvl="1"/>
            <a:r>
              <a:rPr lang="en-US" dirty="0"/>
              <a:t>Vs. 9-11, </a:t>
            </a:r>
            <a:r>
              <a:rPr lang="es-ES" dirty="0"/>
              <a:t>La bendición de Dios de la humildad</a:t>
            </a:r>
            <a:endParaRPr lang="en-US" dirty="0"/>
          </a:p>
          <a:p>
            <a:pPr lvl="1"/>
            <a:r>
              <a:rPr lang="en-US" dirty="0"/>
              <a:t>Vs. 12-15, </a:t>
            </a:r>
            <a:r>
              <a:rPr lang="es-ES" dirty="0"/>
              <a:t>Dios no tienta al hombre al pecado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s-ES" dirty="0"/>
              <a:t>Vista Adecuada de las Pruebas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859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16-18, </a:t>
            </a:r>
            <a:r>
              <a:rPr lang="es-ES" dirty="0"/>
              <a:t>Dios da Bendiciones Aún Mayores</a:t>
            </a:r>
            <a:endParaRPr lang="en-US" dirty="0"/>
          </a:p>
          <a:p>
            <a:pPr lvl="1"/>
            <a:r>
              <a:rPr lang="en-US" dirty="0" err="1"/>
              <a:t>Salvación</a:t>
            </a:r>
            <a:endParaRPr lang="en-US" dirty="0"/>
          </a:p>
          <a:p>
            <a:pPr lvl="2"/>
            <a:r>
              <a:rPr lang="en-US" dirty="0" err="1"/>
              <a:t>Hijos</a:t>
            </a:r>
            <a:r>
              <a:rPr lang="en-US" dirty="0"/>
              <a:t> </a:t>
            </a:r>
            <a:r>
              <a:rPr lang="en-US" dirty="0" err="1"/>
              <a:t>Adoposos</a:t>
            </a:r>
            <a:r>
              <a:rPr lang="en-US" dirty="0"/>
              <a:t> de Dios (</a:t>
            </a:r>
            <a:r>
              <a:rPr lang="en-US" dirty="0" err="1"/>
              <a:t>Entiénrada</a:t>
            </a:r>
            <a:r>
              <a:rPr lang="en-US" dirty="0"/>
              <a:t> o </a:t>
            </a:r>
            <a:r>
              <a:rPr lang="en-US" dirty="0" err="1"/>
              <a:t>nacida</a:t>
            </a:r>
            <a:r>
              <a:rPr lang="en-US" dirty="0"/>
              <a:t>)</a:t>
            </a:r>
          </a:p>
          <a:p>
            <a:pPr lvl="2"/>
            <a:r>
              <a:rPr lang="en-US" dirty="0" err="1"/>
              <a:t>Tomando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naturaleza</a:t>
            </a:r>
            <a:r>
              <a:rPr lang="en-US" dirty="0"/>
              <a:t> (</a:t>
            </a:r>
            <a:r>
              <a:rPr lang="en-US" dirty="0" err="1"/>
              <a:t>Atributos</a:t>
            </a:r>
            <a:r>
              <a:rPr lang="en-US" dirty="0"/>
              <a:t> </a:t>
            </a:r>
            <a:r>
              <a:rPr lang="en-US" dirty="0" err="1"/>
              <a:t>espirituales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Engendrada</a:t>
            </a:r>
            <a:r>
              <a:rPr lang="en-US" dirty="0"/>
              <a:t> por Palabra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s-ES" dirty="0"/>
              <a:t>Vista Adecuada de las Pruebas
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4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DFF4A7-4E8E-4302-9994-60BF71800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Dios Nos </a:t>
            </a:r>
            <a:r>
              <a:rPr lang="en-US" dirty="0" err="1"/>
              <a:t>Bendice</a:t>
            </a:r>
            <a:endParaRPr lang="en-US" dirty="0"/>
          </a:p>
          <a:p>
            <a:pPr lvl="1"/>
            <a:r>
              <a:rPr lang="en-US" dirty="0" err="1"/>
              <a:t>Pruebas</a:t>
            </a:r>
            <a:endParaRPr lang="en-US" dirty="0"/>
          </a:p>
          <a:p>
            <a:pPr lvl="2"/>
            <a:r>
              <a:rPr lang="en-US" dirty="0" err="1"/>
              <a:t>Deleitarse</a:t>
            </a:r>
            <a:r>
              <a:rPr lang="en-US" dirty="0"/>
              <a:t> </a:t>
            </a:r>
            <a:r>
              <a:rPr lang="en-US" dirty="0" err="1"/>
              <a:t>en</a:t>
            </a:r>
            <a:endParaRPr lang="en-US" dirty="0"/>
          </a:p>
          <a:p>
            <a:pPr lvl="2"/>
            <a:r>
              <a:rPr lang="en-US" dirty="0" err="1"/>
              <a:t>Construye</a:t>
            </a:r>
            <a:r>
              <a:rPr lang="en-US" dirty="0"/>
              <a:t> </a:t>
            </a:r>
            <a:r>
              <a:rPr lang="en-US" dirty="0" err="1"/>
              <a:t>resistencia</a:t>
            </a:r>
            <a:r>
              <a:rPr lang="en-US" dirty="0"/>
              <a:t>
</a:t>
            </a:r>
            <a:r>
              <a:rPr lang="en-US" dirty="0" err="1"/>
              <a:t>Completa</a:t>
            </a:r>
            <a:r>
              <a:rPr lang="en-US" dirty="0"/>
              <a:t> y </a:t>
            </a:r>
            <a:r>
              <a:rPr lang="en-US" dirty="0" err="1"/>
              <a:t>madura</a:t>
            </a:r>
            <a:endParaRPr lang="en-US" dirty="0"/>
          </a:p>
          <a:p>
            <a:pPr lvl="2"/>
            <a:r>
              <a:rPr lang="en-US" dirty="0"/>
              <a:t>No </a:t>
            </a:r>
            <a:r>
              <a:rPr lang="en-US" dirty="0" err="1"/>
              <a:t>falta</a:t>
            </a:r>
            <a:r>
              <a:rPr lang="en-US" dirty="0"/>
              <a:t> nada</a:t>
            </a:r>
          </a:p>
          <a:p>
            <a:pPr lvl="1"/>
            <a:r>
              <a:rPr lang="en-US" dirty="0"/>
              <a:t>Oren por la </a:t>
            </a:r>
            <a:r>
              <a:rPr lang="en-US" dirty="0" err="1"/>
              <a:t>Sabiduría</a:t>
            </a:r>
            <a:endParaRPr lang="en-US" dirty="0"/>
          </a:p>
          <a:p>
            <a:pPr lvl="2"/>
            <a:r>
              <a:rPr lang="es-ES" dirty="0"/>
              <a:t>Comprender y navegar por senderos</a:t>
            </a:r>
          </a:p>
          <a:p>
            <a:pPr lvl="1"/>
            <a:r>
              <a:rPr lang="en-US" dirty="0" err="1"/>
              <a:t>Humildad</a:t>
            </a:r>
            <a:endParaRPr lang="en-US" dirty="0"/>
          </a:p>
          <a:p>
            <a:pPr lvl="1"/>
            <a:r>
              <a:rPr lang="en-US" dirty="0" err="1"/>
              <a:t>Hijo</a:t>
            </a:r>
            <a:r>
              <a:rPr lang="en-US" dirty="0"/>
              <a:t> </a:t>
            </a:r>
            <a:r>
              <a:rPr lang="en-US" dirty="0" err="1"/>
              <a:t>adoptado</a:t>
            </a:r>
            <a:r>
              <a:rPr lang="en-US" dirty="0"/>
              <a:t> de Dios
</a:t>
            </a:r>
            <a:r>
              <a:rPr lang="es-ES" dirty="0"/>
              <a:t>Bienaventurado por Encima de Todos los Demás </a:t>
            </a:r>
            <a:endParaRPr lang="en-US" dirty="0"/>
          </a:p>
          <a:p>
            <a:pPr lvl="2"/>
            <a:r>
              <a:rPr lang="en-US" dirty="0"/>
              <a:t>¡No </a:t>
            </a:r>
            <a:r>
              <a:rPr lang="en-US" dirty="0" err="1"/>
              <a:t>maldito</a:t>
            </a:r>
            <a:r>
              <a:rPr lang="en-US" dirty="0"/>
              <a:t>!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CE814-B864-477F-9EB5-0F16E3E17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99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DFF4A7-4E8E-4302-9994-60BF71800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/>
          <a:p>
            <a:r>
              <a:rPr lang="es-ES" dirty="0"/>
              <a:t>Una Visión Adecuada de la Vida Cristiana</a:t>
            </a:r>
          </a:p>
          <a:p>
            <a:pPr lvl="1"/>
            <a:r>
              <a:rPr lang="en-US" dirty="0" err="1"/>
              <a:t>Actitud</a:t>
            </a:r>
            <a:r>
              <a:rPr lang="en-US" dirty="0"/>
              <a:t> de las </a:t>
            </a:r>
            <a:r>
              <a:rPr lang="en-US" dirty="0" err="1"/>
              <a:t>aflicciones</a:t>
            </a:r>
            <a:endParaRPr lang="en-US" dirty="0"/>
          </a:p>
          <a:p>
            <a:pPr lvl="2"/>
            <a:r>
              <a:rPr lang="en-US" dirty="0"/>
              <a:t>Sumo </a:t>
            </a:r>
            <a:r>
              <a:rPr lang="en-US" dirty="0" err="1"/>
              <a:t>Gozo</a:t>
            </a:r>
            <a:endParaRPr lang="en-US" dirty="0"/>
          </a:p>
          <a:p>
            <a:pPr lvl="3"/>
            <a:r>
              <a:rPr lang="en-US" dirty="0" err="1"/>
              <a:t>Bendiciones</a:t>
            </a:r>
            <a:r>
              <a:rPr lang="en-US" dirty="0"/>
              <a:t> </a:t>
            </a:r>
          </a:p>
          <a:p>
            <a:pPr lvl="3"/>
            <a:r>
              <a:rPr lang="en-US" dirty="0" err="1"/>
              <a:t>Antónimos</a:t>
            </a:r>
            <a:r>
              <a:rPr lang="en-US" dirty="0"/>
              <a:t> – </a:t>
            </a:r>
            <a:r>
              <a:rPr lang="es-ES" dirty="0"/>
              <a:t>Detención, disgusto, rencor, odio o evitar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CE814-B864-477F-9EB5-0F16E3E17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55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DFF4A7-4E8E-4302-9994-60BF71800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Una Visión Adecuada de la Vida Cristiana</a:t>
            </a:r>
          </a:p>
          <a:p>
            <a:pPr lvl="1"/>
            <a:r>
              <a:rPr lang="en-US" dirty="0" err="1"/>
              <a:t>Actitud</a:t>
            </a:r>
            <a:r>
              <a:rPr lang="en-US" dirty="0"/>
              <a:t> de las </a:t>
            </a:r>
            <a:r>
              <a:rPr lang="en-US" dirty="0" err="1"/>
              <a:t>aflicciones</a:t>
            </a:r>
            <a:endParaRPr lang="en-US" dirty="0"/>
          </a:p>
          <a:p>
            <a:pPr lvl="2"/>
            <a:r>
              <a:rPr lang="es-ES" dirty="0"/>
              <a:t>Aprender a abrazar y conquistar las pruebas</a:t>
            </a:r>
          </a:p>
          <a:p>
            <a:pPr lvl="3"/>
            <a:r>
              <a:rPr lang="en-US" dirty="0"/>
              <a:t>Ps 11, David – ¿</a:t>
            </a:r>
            <a:r>
              <a:rPr lang="en-US" dirty="0" err="1"/>
              <a:t>Huir</a:t>
            </a:r>
            <a:r>
              <a:rPr lang="en-US" dirty="0"/>
              <a:t> o </a:t>
            </a:r>
            <a:r>
              <a:rPr lang="en-US" dirty="0" err="1"/>
              <a:t>ponerse</a:t>
            </a:r>
            <a:r>
              <a:rPr lang="en-US" dirty="0"/>
              <a:t> de pie?
</a:t>
            </a:r>
            <a:r>
              <a:rPr lang="en-US" dirty="0" err="1"/>
              <a:t>Mentalidad</a:t>
            </a:r>
            <a:r>
              <a:rPr lang="en-US" dirty="0"/>
              <a:t> </a:t>
            </a:r>
            <a:r>
              <a:rPr lang="en-US" dirty="0" err="1"/>
              <a:t>Positiva</a:t>
            </a:r>
            <a:endParaRPr lang="en-US" dirty="0"/>
          </a:p>
          <a:p>
            <a:pPr lvl="4"/>
            <a:r>
              <a:rPr lang="en-US" dirty="0"/>
              <a:t>"Me </a:t>
            </a:r>
            <a:r>
              <a:rPr lang="en-US" dirty="0" err="1"/>
              <a:t>encanta</a:t>
            </a:r>
            <a:r>
              <a:rPr lang="en-US" dirty="0"/>
              <a:t>“</a:t>
            </a:r>
          </a:p>
          <a:p>
            <a:pPr lvl="3"/>
            <a:r>
              <a:rPr lang="en-US" dirty="0" err="1"/>
              <a:t>Mentalidad</a:t>
            </a:r>
            <a:r>
              <a:rPr lang="en-US" dirty="0"/>
              <a:t> Negative</a:t>
            </a:r>
          </a:p>
          <a:p>
            <a:pPr lvl="4"/>
            <a:r>
              <a:rPr lang="en-US" dirty="0"/>
              <a:t>"Lo </a:t>
            </a:r>
            <a:r>
              <a:rPr lang="en-US" dirty="0" err="1"/>
              <a:t>odio</a:t>
            </a:r>
            <a:r>
              <a:rPr lang="en-US" dirty="0"/>
              <a:t>, lo </a:t>
            </a:r>
            <a:r>
              <a:rPr lang="en-US" dirty="0" err="1"/>
              <a:t>odio</a:t>
            </a:r>
            <a:r>
              <a:rPr lang="en-US" dirty="0"/>
              <a:t>, lo </a:t>
            </a:r>
            <a:r>
              <a:rPr lang="en-US" dirty="0" err="1"/>
              <a:t>odio</a:t>
            </a:r>
            <a:r>
              <a:rPr lang="en-US" dirty="0"/>
              <a:t>“</a:t>
            </a:r>
          </a:p>
          <a:p>
            <a:pPr lvl="3"/>
            <a:r>
              <a:rPr lang="es-ES" dirty="0"/>
              <a:t>Efecto de una mentalidad positiva</a:t>
            </a:r>
          </a:p>
          <a:p>
            <a:pPr lvl="4"/>
            <a:r>
              <a:rPr lang="es-ES" dirty="0"/>
              <a:t>Enfoque en la voluntad positiva más de venir</a:t>
            </a:r>
          </a:p>
          <a:p>
            <a:pPr lvl="4"/>
            <a:r>
              <a:rPr lang="es-ES" dirty="0"/>
              <a:t>Concéntrese en lo negativo y fracasará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CE814-B864-477F-9EB5-0F16E3E17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49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DFF4A7-4E8E-4302-9994-60BF71800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/>
          <a:p>
            <a:r>
              <a:rPr lang="en-US" dirty="0" err="1"/>
              <a:t>Bendiciones</a:t>
            </a:r>
            <a:r>
              <a:rPr lang="en-US" dirty="0"/>
              <a:t> </a:t>
            </a:r>
            <a:r>
              <a:rPr lang="en-US" dirty="0" err="1"/>
              <a:t>aún</a:t>
            </a:r>
            <a:r>
              <a:rPr lang="en-US" dirty="0"/>
              <a:t> </a:t>
            </a:r>
            <a:r>
              <a:rPr lang="en-US" dirty="0" err="1"/>
              <a:t>mejores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Hijos</a:t>
            </a:r>
            <a:r>
              <a:rPr lang="en-US" dirty="0"/>
              <a:t> </a:t>
            </a:r>
            <a:r>
              <a:rPr lang="en-US" dirty="0" err="1"/>
              <a:t>Adoposos</a:t>
            </a:r>
            <a:r>
              <a:rPr lang="en-US" dirty="0"/>
              <a:t> </a:t>
            </a:r>
            <a:r>
              <a:rPr lang="en-US"/>
              <a:t>de Dios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CE814-B864-477F-9EB5-0F16E3E17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Lección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29310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3307</TotalTime>
  <Words>505</Words>
  <Application>Microsoft Office PowerPoint</Application>
  <PresentationFormat>On-screen Show (4:3)</PresentationFormat>
  <Paragraphs>92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Retrospect</vt:lpstr>
      <vt:lpstr>¿Qué podrá hacer el justo?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442</cp:revision>
  <cp:lastPrinted>2021-01-31T14:19:59Z</cp:lastPrinted>
  <dcterms:created xsi:type="dcterms:W3CDTF">1998-07-07T15:18:40Z</dcterms:created>
  <dcterms:modified xsi:type="dcterms:W3CDTF">2021-01-31T14:24:09Z</dcterms:modified>
</cp:coreProperties>
</file>