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8" r:id="rId3"/>
    <p:sldId id="264" r:id="rId4"/>
    <p:sldId id="265" r:id="rId5"/>
    <p:sldId id="266" r:id="rId6"/>
    <p:sldId id="267" r:id="rId7"/>
    <p:sldId id="263" r:id="rId8"/>
  </p:sldIdLst>
  <p:sldSz cx="9144000" cy="6858000" type="screen4x3"/>
  <p:notesSz cx="9388475" cy="7102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600"/>
    <a:srgbClr val="143F0A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57" autoAdjust="0"/>
  </p:normalViewPr>
  <p:slideViewPr>
    <p:cSldViewPr>
      <p:cViewPr varScale="1">
        <p:scale>
          <a:sx n="82" d="100"/>
          <a:sy n="82" d="100"/>
        </p:scale>
        <p:origin x="156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3" y="0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C63079BE-8664-4B4A-BE2A-6254F188A03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9413" y="533400"/>
            <a:ext cx="3549650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373676"/>
            <a:ext cx="7510780" cy="31961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6119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3" y="6746119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A09AD443-F186-40AC-9DF9-2AECBEFF9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062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</a:t>
            </a:r>
            <a:r>
              <a:rPr lang="en-US" baseline="0" dirty="0"/>
              <a:t> blessed </a:t>
            </a:r>
          </a:p>
          <a:p>
            <a:r>
              <a:rPr lang="en-US" baseline="0" dirty="0"/>
              <a:t>Worldly sense</a:t>
            </a:r>
          </a:p>
          <a:p>
            <a:r>
              <a:rPr lang="en-US" baseline="0" dirty="0"/>
              <a:t>Godly sense</a:t>
            </a:r>
          </a:p>
          <a:p>
            <a:endParaRPr lang="en-US" baseline="0" dirty="0"/>
          </a:p>
          <a:p>
            <a:r>
              <a:rPr lang="en-US" baseline="0" dirty="0"/>
              <a:t>Spiritual quality of joy, peace, contentment, that is independent of external influences</a:t>
            </a:r>
          </a:p>
          <a:p>
            <a:endParaRPr lang="en-US" baseline="0" dirty="0"/>
          </a:p>
          <a:p>
            <a:r>
              <a:rPr lang="en-US" baseline="0" dirty="0"/>
              <a:t>Job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AD443-F186-40AC-9DF9-2AECBEFF9C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15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in counsel of wicked</a:t>
            </a:r>
          </a:p>
          <a:p>
            <a:r>
              <a:rPr lang="en-US" dirty="0"/>
              <a:t>Live by their ways/by their standards by their advice</a:t>
            </a:r>
          </a:p>
          <a:p>
            <a:r>
              <a:rPr lang="en-US" dirty="0"/>
              <a:t>II </a:t>
            </a:r>
            <a:r>
              <a:rPr lang="en-US" dirty="0" err="1"/>
              <a:t>Cor</a:t>
            </a:r>
            <a:r>
              <a:rPr lang="en-US" dirty="0"/>
              <a:t> 6 unequally</a:t>
            </a:r>
            <a:r>
              <a:rPr lang="en-US" baseline="0" dirty="0"/>
              <a:t> yoked</a:t>
            </a:r>
          </a:p>
          <a:p>
            <a:endParaRPr lang="en-US" dirty="0"/>
          </a:p>
          <a:p>
            <a:r>
              <a:rPr lang="en-US" dirty="0"/>
              <a:t>Stand in way of sinners</a:t>
            </a:r>
          </a:p>
          <a:p>
            <a:r>
              <a:rPr lang="en-US" dirty="0"/>
              <a:t>Passive</a:t>
            </a:r>
            <a:r>
              <a:rPr lang="en-US" baseline="0" dirty="0"/>
              <a:t> participation </a:t>
            </a:r>
          </a:p>
          <a:p>
            <a:r>
              <a:rPr lang="en-US" baseline="0" dirty="0"/>
              <a:t>Do not reprove, keep silence, go along with, laugh at jokes</a:t>
            </a:r>
          </a:p>
          <a:p>
            <a:r>
              <a:rPr lang="en-US" dirty="0"/>
              <a:t>I </a:t>
            </a:r>
            <a:r>
              <a:rPr lang="en-US" dirty="0" err="1"/>
              <a:t>Cor</a:t>
            </a:r>
            <a:r>
              <a:rPr lang="en-US" dirty="0"/>
              <a:t> 15:33</a:t>
            </a:r>
          </a:p>
          <a:p>
            <a:r>
              <a:rPr lang="en-US" dirty="0"/>
              <a:t>Rom 1</a:t>
            </a:r>
          </a:p>
          <a:p>
            <a:endParaRPr lang="en-US" dirty="0"/>
          </a:p>
          <a:p>
            <a:r>
              <a:rPr lang="en-US" dirty="0"/>
              <a:t>Sit in seat</a:t>
            </a:r>
            <a:r>
              <a:rPr lang="en-US" baseline="0" dirty="0"/>
              <a:t> of scorners: mockers/scoffers</a:t>
            </a:r>
          </a:p>
          <a:p>
            <a:r>
              <a:rPr lang="en-US" baseline="0" dirty="0"/>
              <a:t>Those that poke fun at Christian life style, purity, doing good, God’s ways, </a:t>
            </a:r>
          </a:p>
          <a:p>
            <a:r>
              <a:rPr lang="en-US" baseline="0" dirty="0"/>
              <a:t>They think we are fools</a:t>
            </a:r>
          </a:p>
          <a:p>
            <a:endParaRPr lang="en-US" baseline="0" dirty="0"/>
          </a:p>
          <a:p>
            <a:r>
              <a:rPr lang="en-US" baseline="0" dirty="0"/>
              <a:t>Peter denial of Christ</a:t>
            </a:r>
          </a:p>
          <a:p>
            <a:r>
              <a:rPr lang="en-US" baseline="0" dirty="0"/>
              <a:t>Lot?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AD443-F186-40AC-9DF9-2AECBEFF9C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60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 Ps 2, Jesus brings salvation.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AD443-F186-40AC-9DF9-2AECBEFF9C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98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71937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143F0A"/>
          </a:solidFill>
        </p:spPr>
        <p:txBody>
          <a:bodyPr/>
          <a:lstStyle>
            <a:lvl1pPr>
              <a:defRPr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3116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9466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329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609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0356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293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Diagonal Corner Rectangle 9"/>
          <p:cNvSpPr/>
          <p:nvPr userDrawn="1"/>
        </p:nvSpPr>
        <p:spPr>
          <a:xfrm>
            <a:off x="4038600" y="1676400"/>
            <a:ext cx="5105400" cy="51054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828800"/>
            <a:ext cx="4953000" cy="5029200"/>
          </a:xfrm>
        </p:spPr>
        <p:txBody>
          <a:bodyPr>
            <a:normAutofit/>
          </a:bodyPr>
          <a:lstStyle>
            <a:lvl1pPr marL="461963" indent="-461963">
              <a:buClr>
                <a:srgbClr val="002600"/>
              </a:buClr>
              <a:buFont typeface="Wingdings" panose="05000000000000000000" pitchFamily="2" charset="2"/>
              <a:buNone/>
              <a:defRPr sz="3600" b="1">
                <a:solidFill>
                  <a:srgbClr val="002600"/>
                </a:solidFill>
              </a:defRPr>
            </a:lvl1pPr>
            <a:lvl2pPr marL="342900" indent="-339725">
              <a:buClr>
                <a:srgbClr val="002600"/>
              </a:buClr>
              <a:buFont typeface="Wingdings" panose="05000000000000000000" pitchFamily="2" charset="2"/>
              <a:buChar char="§"/>
              <a:defRPr sz="3200">
                <a:solidFill>
                  <a:srgbClr val="002600"/>
                </a:solidFill>
              </a:defRPr>
            </a:lvl2pPr>
            <a:lvl3pPr marL="571500" indent="-228600">
              <a:defRPr sz="2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0" y="1905000"/>
            <a:ext cx="3780020" cy="464819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143F0A"/>
          </a:solidFill>
        </p:spPr>
        <p:txBody>
          <a:bodyPr/>
          <a:lstStyle>
            <a:lvl1pPr>
              <a:defRPr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</a:t>
            </a:r>
          </a:p>
        </p:txBody>
      </p:sp>
    </p:spTree>
    <p:extLst>
      <p:ext uri="{BB962C8B-B14F-4D97-AF65-F5344CB8AC3E}">
        <p14:creationId xmlns:p14="http://schemas.microsoft.com/office/powerpoint/2010/main" val="2069631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143F0A"/>
          </a:solidFill>
        </p:spPr>
        <p:txBody>
          <a:bodyPr/>
          <a:lstStyle>
            <a:lvl1pPr>
              <a:defRPr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</a:t>
            </a:r>
          </a:p>
        </p:txBody>
      </p:sp>
      <p:sp>
        <p:nvSpPr>
          <p:cNvPr id="5" name="Round Diagonal Corner Rectangle 4"/>
          <p:cNvSpPr/>
          <p:nvPr userDrawn="1"/>
        </p:nvSpPr>
        <p:spPr>
          <a:xfrm>
            <a:off x="4038600" y="1676400"/>
            <a:ext cx="5105400" cy="51816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14800" y="1905000"/>
            <a:ext cx="4953000" cy="4876800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None/>
              <a:defRPr sz="3600" b="1">
                <a:solidFill>
                  <a:srgbClr val="002600"/>
                </a:solidFill>
              </a:defRPr>
            </a:lvl1pPr>
            <a:lvl2pPr marL="342900" indent="-339725">
              <a:buFont typeface="Wingdings" panose="05000000000000000000" pitchFamily="2" charset="2"/>
              <a:buChar char="§"/>
              <a:defRPr sz="3200" b="1">
                <a:solidFill>
                  <a:srgbClr val="002600"/>
                </a:solidFill>
              </a:defRPr>
            </a:lvl2pPr>
            <a:lvl3pPr marL="571500" indent="-228600">
              <a:defRPr sz="2800" b="1">
                <a:solidFill>
                  <a:srgbClr val="002600"/>
                </a:solidFill>
              </a:defRPr>
            </a:lvl3pPr>
            <a:lvl4pPr>
              <a:defRPr sz="2000" b="1">
                <a:solidFill>
                  <a:srgbClr val="002600"/>
                </a:solidFill>
              </a:defRPr>
            </a:lvl4pPr>
            <a:lvl5pPr>
              <a:defRPr sz="2000" b="1">
                <a:solidFill>
                  <a:srgbClr val="00260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5" descr="4671-tree-water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0" y="2057400"/>
            <a:ext cx="3505201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732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143F0A"/>
          </a:solidFill>
        </p:spPr>
        <p:txBody>
          <a:bodyPr/>
          <a:lstStyle>
            <a:lvl1pPr>
              <a:defRPr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</a:t>
            </a:r>
          </a:p>
        </p:txBody>
      </p:sp>
      <p:sp>
        <p:nvSpPr>
          <p:cNvPr id="5" name="Round Diagonal Corner Rectangle 4"/>
          <p:cNvSpPr/>
          <p:nvPr userDrawn="1"/>
        </p:nvSpPr>
        <p:spPr>
          <a:xfrm>
            <a:off x="4038600" y="1676400"/>
            <a:ext cx="5105400" cy="51816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14800" y="1828800"/>
            <a:ext cx="4953000" cy="4953000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None/>
              <a:defRPr sz="3600" b="1">
                <a:solidFill>
                  <a:srgbClr val="002600"/>
                </a:solidFill>
              </a:defRPr>
            </a:lvl1pPr>
            <a:lvl2pPr marL="342900" indent="-339725">
              <a:buFont typeface="Wingdings" panose="05000000000000000000" pitchFamily="2" charset="2"/>
              <a:buChar char="§"/>
              <a:defRPr sz="3200" b="1">
                <a:solidFill>
                  <a:srgbClr val="002600"/>
                </a:solidFill>
              </a:defRPr>
            </a:lvl2pPr>
            <a:lvl3pPr marL="571500" indent="-228600">
              <a:defRPr sz="2800" b="1">
                <a:solidFill>
                  <a:srgbClr val="002600"/>
                </a:solidFill>
              </a:defRPr>
            </a:lvl3pPr>
            <a:lvl4pPr>
              <a:defRPr sz="2000" b="1">
                <a:solidFill>
                  <a:srgbClr val="002600"/>
                </a:solidFill>
              </a:defRPr>
            </a:lvl4pPr>
            <a:lvl5pPr>
              <a:defRPr sz="2000" b="1">
                <a:solidFill>
                  <a:srgbClr val="00260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4" descr="IMG_3662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65" y="2362200"/>
            <a:ext cx="3772331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145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93EC3-F045-4C22-93C0-13488425F06F}" type="datetimeFigureOut">
              <a:rPr lang="en-US"/>
              <a:pPr>
                <a:defRPr/>
              </a:pPr>
              <a:t>10/17/2020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31C7B-3525-4C7A-8F42-67A7AB3909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56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EE156-67CB-42F2-BD47-FE9E2199B955}" type="datetimeFigureOut">
              <a:rPr lang="en-US"/>
              <a:pPr>
                <a:defRPr/>
              </a:pPr>
              <a:t>10/17/2020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9C46C-5512-46D6-BC6D-9333B4E9E1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66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solidFill>
            <a:srgbClr val="143F0A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461963" indent="-461963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3200" b="1" kern="1200">
          <a:solidFill>
            <a:srgbClr val="002600"/>
          </a:solidFill>
          <a:latin typeface="+mn-lt"/>
          <a:ea typeface="+mn-ea"/>
          <a:cs typeface="+mn-cs"/>
        </a:defRPr>
      </a:lvl1pPr>
      <a:lvl2pPr marL="796925" indent="-339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b="1" kern="1200">
          <a:solidFill>
            <a:srgbClr val="0026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26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26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26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/>
          </a:p>
        </p:txBody>
      </p:sp>
      <p:pic>
        <p:nvPicPr>
          <p:cNvPr id="2052" name="Picture 3" descr="Tree By Wa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9148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152400" y="152400"/>
            <a:ext cx="8001000" cy="1107996"/>
          </a:xfrm>
          <a:prstGeom prst="rect">
            <a:avLst/>
          </a:prstGeom>
          <a:solidFill>
            <a:srgbClr val="003300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6600" b="1" dirty="0">
                <a:solidFill>
                  <a:schemeClr val="bg1"/>
                </a:solidFill>
              </a:rPr>
              <a:t>La Vida </a:t>
            </a:r>
            <a:r>
              <a:rPr lang="en-US" sz="6600" b="1" dirty="0" err="1">
                <a:solidFill>
                  <a:schemeClr val="bg1"/>
                </a:solidFill>
              </a:rPr>
              <a:t>Bendita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5105400" y="1330325"/>
            <a:ext cx="3886200" cy="1108075"/>
          </a:xfrm>
          <a:prstGeom prst="rect">
            <a:avLst/>
          </a:prstGeom>
          <a:solidFill>
            <a:srgbClr val="00330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6600" b="1" dirty="0" err="1">
                <a:solidFill>
                  <a:schemeClr val="bg1"/>
                </a:solidFill>
              </a:rPr>
              <a:t>Salmos</a:t>
            </a:r>
            <a:r>
              <a:rPr lang="en-US" sz="6600" b="1" dirty="0">
                <a:solidFill>
                  <a:schemeClr val="bg1"/>
                </a:solidFill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4038600" y="1676400"/>
            <a:ext cx="4876800" cy="51054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" y="1905000"/>
            <a:ext cx="3780020" cy="464819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Ps 1:1, Justicia</a:t>
            </a:r>
          </a:p>
          <a:p>
            <a:pPr lvl="1"/>
            <a:r>
              <a:rPr lang="en-US" dirty="0"/>
              <a:t>No</a:t>
            </a:r>
          </a:p>
          <a:p>
            <a:pPr lvl="2"/>
            <a:r>
              <a:rPr lang="en-US" dirty="0"/>
              <a:t>Anda</a:t>
            </a:r>
            <a:r>
              <a:rPr lang="es-ES" dirty="0"/>
              <a:t> – En el Consejo de </a:t>
            </a:r>
            <a:r>
              <a:rPr lang="en-US" dirty="0"/>
              <a:t>los </a:t>
            </a:r>
            <a:r>
              <a:rPr lang="en-US" dirty="0" err="1"/>
              <a:t>Impíos</a:t>
            </a:r>
            <a:endParaRPr lang="en-US" dirty="0"/>
          </a:p>
          <a:p>
            <a:pPr lvl="2"/>
            <a:r>
              <a:rPr lang="es-ES" dirty="0"/>
              <a:t> detiene – En el Camino de los Pecadores</a:t>
            </a:r>
          </a:p>
          <a:p>
            <a:pPr lvl="2"/>
            <a:r>
              <a:rPr lang="es-ES" dirty="0"/>
              <a:t>sienta – En la Silla de los Escarnecedores</a:t>
            </a:r>
          </a:p>
          <a:p>
            <a:pPr lvl="1"/>
            <a:r>
              <a:rPr lang="en-US" dirty="0"/>
              <a:t>I Cor 15:33, Malas </a:t>
            </a:r>
            <a:r>
              <a:rPr lang="en-US" dirty="0" err="1"/>
              <a:t>Compañías</a:t>
            </a:r>
            <a:endParaRPr lang="en-US" dirty="0"/>
          </a:p>
          <a:p>
            <a:pPr lvl="1"/>
            <a:r>
              <a:rPr lang="en-US" dirty="0"/>
              <a:t>II Cor 6:12-17, Unidos </a:t>
            </a:r>
            <a:r>
              <a:rPr lang="en-US" dirty="0" err="1"/>
              <a:t>en</a:t>
            </a:r>
            <a:r>
              <a:rPr lang="en-US" dirty="0"/>
              <a:t> Yugo Desigual</a:t>
            </a:r>
          </a:p>
          <a:p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 </a:t>
            </a:r>
            <a:r>
              <a:rPr lang="en-US" dirty="0" err="1"/>
              <a:t>Bendita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89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 </a:t>
            </a:r>
            <a:r>
              <a:rPr lang="en-US" dirty="0" err="1"/>
              <a:t>Bendita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Ps 1:2; Justicia</a:t>
            </a:r>
          </a:p>
          <a:p>
            <a:pPr lvl="1"/>
            <a:r>
              <a:rPr lang="en-US" dirty="0" err="1"/>
              <a:t>Realizar</a:t>
            </a:r>
            <a:endParaRPr lang="en-US" dirty="0"/>
          </a:p>
          <a:p>
            <a:pPr lvl="2"/>
            <a:r>
              <a:rPr lang="en-US" dirty="0"/>
              <a:t>La Ley del SEÑOR</a:t>
            </a:r>
          </a:p>
          <a:p>
            <a:pPr lvl="2"/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Deleite</a:t>
            </a:r>
            <a:endParaRPr lang="en-US" dirty="0"/>
          </a:p>
          <a:p>
            <a:pPr lvl="2"/>
            <a:r>
              <a:rPr lang="es-ES" dirty="0"/>
              <a:t>Medita de Día y de Noche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 </a:t>
            </a:r>
            <a:r>
              <a:rPr lang="en-US" dirty="0" err="1"/>
              <a:t>Bendita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Ps 1:3, </a:t>
            </a:r>
            <a:r>
              <a:rPr lang="en-US" dirty="0" err="1"/>
              <a:t>Condición</a:t>
            </a:r>
            <a:r>
              <a:rPr lang="en-US" dirty="0"/>
              <a:t> de la Justicia</a:t>
            </a:r>
          </a:p>
          <a:p>
            <a:pPr lvl="1"/>
            <a:r>
              <a:rPr lang="en-US" dirty="0"/>
              <a:t>Árbol </a:t>
            </a:r>
            <a:r>
              <a:rPr lang="en-US" dirty="0" err="1"/>
              <a:t>Plantado</a:t>
            </a:r>
            <a:r>
              <a:rPr lang="en-US" dirty="0"/>
              <a:t> Junto a Corrientes de Agua</a:t>
            </a:r>
          </a:p>
          <a:p>
            <a:pPr lvl="2"/>
            <a:r>
              <a:rPr lang="en-US" dirty="0"/>
              <a:t>Da </a:t>
            </a:r>
            <a:r>
              <a:rPr lang="en-US" dirty="0" err="1"/>
              <a:t>Fruto</a:t>
            </a:r>
            <a:endParaRPr lang="en-US" dirty="0"/>
          </a:p>
          <a:p>
            <a:pPr lvl="2"/>
            <a:r>
              <a:rPr lang="es-ES" dirty="0"/>
              <a:t>Su Hoja no se Marchita</a:t>
            </a:r>
          </a:p>
          <a:p>
            <a:pPr lvl="2"/>
            <a:r>
              <a:rPr lang="es-ES" dirty="0"/>
              <a:t>En todo lo que Hace, Prospera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 </a:t>
            </a:r>
            <a:r>
              <a:rPr lang="en-US" dirty="0" err="1"/>
              <a:t>Bendita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Ps 1:4-5, </a:t>
            </a:r>
            <a:r>
              <a:rPr lang="en-US" b="0" dirty="0"/>
              <a:t>Los </a:t>
            </a:r>
            <a:r>
              <a:rPr lang="en-US" b="0" dirty="0" err="1"/>
              <a:t>Impíos</a:t>
            </a:r>
            <a:endParaRPr lang="en-US" dirty="0"/>
          </a:p>
          <a:p>
            <a:pPr lvl="1"/>
            <a:r>
              <a:rPr lang="es-ES" b="0" dirty="0"/>
              <a:t> paja que se lleva el viento</a:t>
            </a:r>
          </a:p>
          <a:p>
            <a:pPr lvl="1"/>
            <a:r>
              <a:rPr lang="es-ES" b="0" dirty="0"/>
              <a:t>no se sostendrán los impíos en el juicio</a:t>
            </a:r>
          </a:p>
          <a:p>
            <a:pPr lvl="1"/>
            <a:r>
              <a:rPr lang="es-ES" b="0" dirty="0"/>
              <a:t>Ni los pecadores en la congregación de los justos.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6600" b="1" dirty="0">
                <a:solidFill>
                  <a:schemeClr val="bg1"/>
                </a:solidFill>
              </a:rPr>
              <a:t>La Vida </a:t>
            </a:r>
            <a:r>
              <a:rPr lang="en-US" sz="6600" b="1" dirty="0" err="1">
                <a:solidFill>
                  <a:schemeClr val="bg1"/>
                </a:solidFill>
              </a:rPr>
              <a:t>Bendita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dirty="0"/>
              <a:t>Ps 1:6, </a:t>
            </a:r>
            <a:r>
              <a:rPr lang="en-US" dirty="0" err="1"/>
              <a:t>cConclusión</a:t>
            </a:r>
            <a:endParaRPr lang="en-US" dirty="0"/>
          </a:p>
          <a:p>
            <a:pPr lvl="1"/>
            <a:r>
              <a:rPr lang="es-ES" dirty="0"/>
              <a:t>El Señor conoce el camino de los Justos
El camino de Impío perecerá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8"/>
          <p:cNvSpPr/>
          <p:nvPr/>
        </p:nvSpPr>
        <p:spPr>
          <a:xfrm>
            <a:off x="5410200" y="76200"/>
            <a:ext cx="3657600" cy="284992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8194" name="Picture 4" descr="IMG_3662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171" y="3078521"/>
            <a:ext cx="5071829" cy="377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6"/>
          <p:cNvSpPr txBox="1">
            <a:spLocks noChangeArrowheads="1"/>
          </p:cNvSpPr>
          <p:nvPr/>
        </p:nvSpPr>
        <p:spPr bwMode="auto">
          <a:xfrm>
            <a:off x="5334000" y="152400"/>
            <a:ext cx="3810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5400" b="1" dirty="0">
                <a:latin typeface="+mn-lt"/>
              </a:rPr>
              <a:t>¿</a:t>
            </a:r>
            <a:r>
              <a:rPr lang="en-US" sz="5400" b="1" dirty="0" err="1">
                <a:latin typeface="+mn-lt"/>
              </a:rPr>
              <a:t>Qué</a:t>
            </a:r>
            <a:r>
              <a:rPr lang="en-US" sz="5400" b="1" dirty="0">
                <a:latin typeface="+mn-lt"/>
              </a:rPr>
              <a:t> </a:t>
            </a:r>
            <a:r>
              <a:rPr lang="en-US" sz="5400" b="1" dirty="0" err="1">
                <a:latin typeface="+mn-lt"/>
              </a:rPr>
              <a:t>vida</a:t>
            </a:r>
            <a:r>
              <a:rPr lang="en-US" sz="5400" b="1" dirty="0">
                <a:latin typeface="+mn-lt"/>
              </a:rPr>
              <a:t> </a:t>
            </a:r>
            <a:r>
              <a:rPr lang="en-US" sz="5400" b="1" dirty="0" err="1">
                <a:latin typeface="+mn-lt"/>
              </a:rPr>
              <a:t>estás</a:t>
            </a:r>
            <a:r>
              <a:rPr lang="en-US" sz="5400" b="1" dirty="0">
                <a:latin typeface="+mn-lt"/>
              </a:rPr>
              <a:t> </a:t>
            </a:r>
            <a:r>
              <a:rPr lang="en-US" sz="5400" b="1" dirty="0" err="1">
                <a:latin typeface="+mn-lt"/>
              </a:rPr>
              <a:t>viviendo</a:t>
            </a:r>
            <a:r>
              <a:rPr lang="en-US" sz="5400" b="1" dirty="0">
                <a:latin typeface="+mn-lt"/>
              </a:rPr>
              <a:t>?
</a:t>
            </a:r>
          </a:p>
        </p:txBody>
      </p:sp>
      <p:sp>
        <p:nvSpPr>
          <p:cNvPr id="5" name="Round Diagonal Corner Rectangle 4"/>
          <p:cNvSpPr/>
          <p:nvPr/>
        </p:nvSpPr>
        <p:spPr>
          <a:xfrm>
            <a:off x="152400" y="4008080"/>
            <a:ext cx="3810000" cy="277372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200" name="TextBox 1"/>
          <p:cNvSpPr txBox="1">
            <a:spLocks noChangeArrowheads="1"/>
          </p:cNvSpPr>
          <p:nvPr/>
        </p:nvSpPr>
        <p:spPr bwMode="auto">
          <a:xfrm>
            <a:off x="228600" y="4227255"/>
            <a:ext cx="381000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600" b="1" dirty="0" err="1">
                <a:latin typeface="+mn-lt"/>
              </a:rPr>
              <a:t>Plantado</a:t>
            </a:r>
            <a:r>
              <a:rPr lang="en-US" sz="3600" b="1" dirty="0">
                <a:latin typeface="+mn-lt"/>
              </a:rPr>
              <a:t> por Agua
O</a:t>
            </a:r>
            <a:r>
              <a:rPr lang="en-US" sz="4000" b="1" dirty="0">
                <a:latin typeface="+mn-lt"/>
              </a:rPr>
              <a:t>
</a:t>
            </a:r>
            <a:r>
              <a:rPr lang="es-ES" sz="3600" b="1" dirty="0">
                <a:latin typeface="+mn-lt"/>
              </a:rPr>
              <a:t>Paja que se lleva el viento</a:t>
            </a:r>
            <a:endParaRPr lang="en-US" sz="4000" b="1" dirty="0">
              <a:latin typeface="+mn-lt"/>
            </a:endParaRPr>
          </a:p>
        </p:txBody>
      </p:sp>
      <p:pic>
        <p:nvPicPr>
          <p:cNvPr id="8" name="Picture 3" descr="Tree By Wat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5082646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294</Words>
  <Application>Microsoft Office PowerPoint</Application>
  <PresentationFormat>On-screen Show (4:3)</PresentationFormat>
  <Paragraphs>59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Office Theme</vt:lpstr>
      <vt:lpstr>PowerPoint Presentation</vt:lpstr>
      <vt:lpstr>La Vida Bendita</vt:lpstr>
      <vt:lpstr>La Vida Bendita</vt:lpstr>
      <vt:lpstr>La Vida Bendita</vt:lpstr>
      <vt:lpstr>La Vida Bendita</vt:lpstr>
      <vt:lpstr>La Vida Bendita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Aaron Beard</dc:creator>
  <cp:lastModifiedBy>Ross Ward</cp:lastModifiedBy>
  <cp:revision>78</cp:revision>
  <cp:lastPrinted>2020-10-17T18:09:51Z</cp:lastPrinted>
  <dcterms:created xsi:type="dcterms:W3CDTF">2008-05-11T21:05:29Z</dcterms:created>
  <dcterms:modified xsi:type="dcterms:W3CDTF">2020-10-17T18:11:16Z</dcterms:modified>
</cp:coreProperties>
</file>