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734" r:id="rId1"/>
  </p:sldMasterIdLst>
  <p:notesMasterIdLst>
    <p:notesMasterId r:id="rId11"/>
  </p:notesMasterIdLst>
  <p:handoutMasterIdLst>
    <p:handoutMasterId r:id="rId12"/>
  </p:handoutMasterIdLst>
  <p:sldIdLst>
    <p:sldId id="283" r:id="rId2"/>
    <p:sldId id="312" r:id="rId3"/>
    <p:sldId id="317" r:id="rId4"/>
    <p:sldId id="313" r:id="rId5"/>
    <p:sldId id="319" r:id="rId6"/>
    <p:sldId id="316" r:id="rId7"/>
    <p:sldId id="315" r:id="rId8"/>
    <p:sldId id="320" r:id="rId9"/>
    <p:sldId id="321" r:id="rId10"/>
  </p:sldIdLst>
  <p:sldSz cx="9144000" cy="6858000" type="screen4x3"/>
  <p:notesSz cx="9388475" cy="7102475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66FFFF"/>
    <a:srgbClr val="FF3300"/>
    <a:srgbClr val="3333CC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74" autoAdjust="0"/>
    <p:restoredTop sz="92571" autoAdjust="0"/>
  </p:normalViewPr>
  <p:slideViewPr>
    <p:cSldViewPr>
      <p:cViewPr varScale="1">
        <p:scale>
          <a:sx n="84" d="100"/>
          <a:sy n="84" d="100"/>
        </p:scale>
        <p:origin x="1272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0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6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320136" y="0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747351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320136" y="6747351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A9AB22E-3F9F-4E82-B630-ED7A8106FC1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9289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320136" y="0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09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19413" y="533400"/>
            <a:ext cx="3549650" cy="26622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09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51797" y="3373676"/>
            <a:ext cx="6884882" cy="3196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09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747351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9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320136" y="6747351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6CD0EDE-A35E-4F54-80C3-5C71B125864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7231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B048C6-F51A-4832-AD01-00EDCF00B456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Like with Jesus we want to understand who our God is;  his nature, is works, these things define who he is.  We worship him and understanding this is critical to our worship</a:t>
            </a:r>
          </a:p>
        </p:txBody>
      </p:sp>
    </p:spTree>
    <p:extLst>
      <p:ext uri="{BB962C8B-B14F-4D97-AF65-F5344CB8AC3E}">
        <p14:creationId xmlns:p14="http://schemas.microsoft.com/office/powerpoint/2010/main" val="33338959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79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3200" cap="all" spc="200" baseline="0">
                <a:solidFill>
                  <a:schemeClr val="tx2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5038" y="1524000"/>
            <a:ext cx="7543800" cy="822961"/>
          </a:xfrm>
        </p:spPr>
        <p:txBody>
          <a:bodyPr anchor="t">
            <a:no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03134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 userDrawn="1"/>
        </p:nvSpPr>
        <p:spPr>
          <a:xfrm>
            <a:off x="609600" y="2133600"/>
            <a:ext cx="8534400" cy="4724401"/>
          </a:xfrm>
          <a:prstGeom prst="round2DiagRect">
            <a:avLst>
              <a:gd name="adj1" fmla="val 20689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2438400"/>
            <a:ext cx="7543801" cy="343069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E3F4F-51B2-42EE-AFA2-40C4572185C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647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5791200"/>
            <a:ext cx="9144000" cy="106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 Diagonal Corner Rectangle 8"/>
          <p:cNvSpPr/>
          <p:nvPr userDrawn="1"/>
        </p:nvSpPr>
        <p:spPr>
          <a:xfrm>
            <a:off x="457200" y="2057400"/>
            <a:ext cx="4038600" cy="4800599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10" name="Round Diagonal Corner Rectangle 9"/>
          <p:cNvSpPr/>
          <p:nvPr userDrawn="1"/>
        </p:nvSpPr>
        <p:spPr>
          <a:xfrm>
            <a:off x="4775907" y="2053207"/>
            <a:ext cx="4038600" cy="4800598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70560" y="152400"/>
            <a:ext cx="7543800" cy="932596"/>
          </a:xfrm>
        </p:spPr>
        <p:txBody>
          <a:bodyPr>
            <a:no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0560" y="2053207"/>
            <a:ext cx="3703320" cy="480479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 marL="182563" indent="-182563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07280" y="2057400"/>
            <a:ext cx="3703320" cy="479640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 marL="182563" indent="-182563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E241A7F-4806-48A5-B05C-D1D18C0AE998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24840" y="1295400"/>
            <a:ext cx="7909560" cy="736282"/>
          </a:xfrm>
        </p:spPr>
        <p:txBody>
          <a:bodyPr lIns="91440" rIns="91440" anchor="ctr">
            <a:normAutofit/>
          </a:bodyPr>
          <a:lstStyle>
            <a:lvl1pPr marL="0" indent="0" algn="ctr">
              <a:buNone/>
              <a:defRPr sz="40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93138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Diagonal Corner Rectangle 10"/>
          <p:cNvSpPr/>
          <p:nvPr userDrawn="1"/>
        </p:nvSpPr>
        <p:spPr>
          <a:xfrm>
            <a:off x="609600" y="2582334"/>
            <a:ext cx="4038600" cy="4203660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12" name="Round Diagonal Corner Rectangle 11"/>
          <p:cNvSpPr/>
          <p:nvPr userDrawn="1"/>
        </p:nvSpPr>
        <p:spPr>
          <a:xfrm>
            <a:off x="4928307" y="2582334"/>
            <a:ext cx="4038600" cy="4199466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0" y="2656840"/>
            <a:ext cx="3703320" cy="32867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5400" y="2656840"/>
            <a:ext cx="3703320" cy="32867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286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191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484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 anchor="ctr">
            <a:noAutofit/>
          </a:bodyPr>
          <a:lstStyle>
            <a:lvl1pPr algn="ctr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24959" y="533400"/>
            <a:ext cx="5742841" cy="6172200"/>
          </a:xfrm>
        </p:spPr>
        <p:txBody>
          <a:bodyPr/>
          <a:lstStyle>
            <a:lvl1pPr marL="0" indent="0">
              <a:buNone/>
              <a:defRPr sz="3600" b="1">
                <a:solidFill>
                  <a:schemeClr val="tx1"/>
                </a:solidFill>
              </a:defRPr>
            </a:lvl1pPr>
            <a:lvl2pPr marL="344488" indent="-344488">
              <a:buClrTx/>
              <a:buSzPct val="75000"/>
              <a:buFont typeface="Wingdings" panose="05000000000000000000" pitchFamily="2" charset="2"/>
              <a:buChar char="v"/>
              <a:defRPr sz="3600" b="0">
                <a:solidFill>
                  <a:schemeClr val="tx1"/>
                </a:solidFill>
              </a:defRPr>
            </a:lvl2pPr>
            <a:lvl3pPr marL="687388" indent="-352425">
              <a:buClrTx/>
              <a:buSzPct val="85000"/>
              <a:buFont typeface="Wingdings" panose="05000000000000000000" pitchFamily="2" charset="2"/>
              <a:buChar char="Ø"/>
              <a:defRPr sz="3200" b="0">
                <a:solidFill>
                  <a:schemeClr val="tx1"/>
                </a:solidFill>
              </a:defRPr>
            </a:lvl3pPr>
            <a:lvl4pPr marL="1028700" indent="-349250">
              <a:buClrTx/>
              <a:buSzPct val="65000"/>
              <a:buFont typeface="Wingdings" panose="05000000000000000000" pitchFamily="2" charset="2"/>
              <a:buChar char="q"/>
              <a:defRPr sz="2800" b="0">
                <a:solidFill>
                  <a:schemeClr val="tx1"/>
                </a:solidFill>
              </a:defRPr>
            </a:lvl4pPr>
            <a:lvl5pPr marL="1319213" indent="-182563">
              <a:defRPr sz="24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 Second level</a:t>
            </a:r>
          </a:p>
          <a:p>
            <a:pPr lvl="2"/>
            <a:r>
              <a:rPr lang="en-US" dirty="0"/>
              <a:t> 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 lIns="91440" rIns="91440">
            <a:noAutofit/>
          </a:bodyPr>
          <a:lstStyle>
            <a:lvl1pPr marL="0" indent="0" algn="ctr">
              <a:buNone/>
              <a:defRPr sz="4400" b="1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B8B11B-D5C5-4D74-8986-B17AE403AD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48046" y="6459786"/>
            <a:ext cx="185420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1CF3CE-B057-4B91-9F87-52E17253D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25D9C6-4F30-447C-A564-24B9E6682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>
            <a:lvl1pPr algn="ctr">
              <a:defRPr sz="4000">
                <a:solidFill>
                  <a:schemeClr val="tx1"/>
                </a:solidFill>
              </a:defRPr>
            </a:lvl1pPr>
          </a:lstStyle>
          <a:p>
            <a:pPr algn="ctr"/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743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150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Diagonal Corner Rectangle 10"/>
          <p:cNvSpPr/>
          <p:nvPr userDrawn="1"/>
        </p:nvSpPr>
        <p:spPr>
          <a:xfrm>
            <a:off x="533400" y="1"/>
            <a:ext cx="8077200" cy="1131406"/>
          </a:xfrm>
          <a:prstGeom prst="round2DiagRect">
            <a:avLst>
              <a:gd name="adj1" fmla="val 40044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76200"/>
            <a:ext cx="7543800" cy="10450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470578"/>
            <a:ext cx="7543801" cy="4398516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219200"/>
            <a:ext cx="7475220" cy="0"/>
          </a:xfrm>
          <a:prstGeom prst="line">
            <a:avLst/>
          </a:prstGeom>
          <a:ln w="88900" cmpd="dbl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6447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3600" b="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3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/>
          <a:lstStyle/>
          <a:p>
            <a:r>
              <a:rPr lang="en-US" dirty="0"/>
              <a:t>Isa 40:28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5038" y="1524000"/>
            <a:ext cx="7543800" cy="822961"/>
          </a:xfrm>
        </p:spPr>
        <p:txBody>
          <a:bodyPr/>
          <a:lstStyle/>
          <a:p>
            <a:r>
              <a:rPr lang="en-US" dirty="0"/>
              <a:t>Knowing God</a:t>
            </a:r>
            <a:br>
              <a:rPr lang="en-US" dirty="0"/>
            </a:br>
            <a:r>
              <a:rPr lang="en-US" dirty="0"/>
              <a:t>Sovereignty of God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Knowing God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24959" y="533400"/>
            <a:ext cx="5742841" cy="6172200"/>
          </a:xfrm>
        </p:spPr>
        <p:txBody>
          <a:bodyPr>
            <a:normAutofit fontScale="92500"/>
          </a:bodyPr>
          <a:lstStyle/>
          <a:p>
            <a:r>
              <a:rPr lang="en-US" dirty="0"/>
              <a:t>Definition</a:t>
            </a:r>
          </a:p>
          <a:p>
            <a:pPr lvl="1"/>
            <a:r>
              <a:rPr lang="en-US" dirty="0"/>
              <a:t>Merriam-Webster, having unlimited understanding or knowledge</a:t>
            </a:r>
          </a:p>
          <a:p>
            <a:pPr lvl="1"/>
            <a:endParaRPr lang="en-US" dirty="0"/>
          </a:p>
          <a:p>
            <a:r>
              <a:rPr lang="en-US" dirty="0"/>
              <a:t>Omniscience in Scripture</a:t>
            </a:r>
          </a:p>
          <a:p>
            <a:pPr lvl="1"/>
            <a:r>
              <a:rPr lang="en-US" dirty="0"/>
              <a:t>Isa 40:28, there is no searching of his understanding</a:t>
            </a:r>
          </a:p>
          <a:p>
            <a:pPr lvl="1"/>
            <a:r>
              <a:rPr lang="en-US" dirty="0"/>
              <a:t>Ps 147:4, He numbers the stars</a:t>
            </a:r>
          </a:p>
          <a:p>
            <a:pPr lvl="1"/>
            <a:r>
              <a:rPr lang="en-US" dirty="0"/>
              <a:t>Mt 10:29-31, hairs of our head are numbered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Omni – </a:t>
            </a:r>
          </a:p>
          <a:p>
            <a:r>
              <a:rPr lang="en-US" dirty="0"/>
              <a:t>Science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4FAB73BC-B049-4115-A692-8D63A059BFB8}" type="slidenum">
              <a:rPr lang="en-US" smtClean="0"/>
              <a:pPr algn="ctr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024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Knowing God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24959" y="533400"/>
            <a:ext cx="5742841" cy="6172200"/>
          </a:xfrm>
        </p:spPr>
        <p:txBody>
          <a:bodyPr>
            <a:normAutofit/>
          </a:bodyPr>
          <a:lstStyle/>
          <a:p>
            <a:r>
              <a:rPr lang="en-US" dirty="0"/>
              <a:t>Omniscience in Scripture</a:t>
            </a:r>
          </a:p>
          <a:p>
            <a:pPr lvl="1"/>
            <a:r>
              <a:rPr lang="en-US" dirty="0"/>
              <a:t>God Knows the heart of man</a:t>
            </a:r>
          </a:p>
          <a:p>
            <a:pPr lvl="2"/>
            <a:r>
              <a:rPr lang="en-US" dirty="0"/>
              <a:t>Lk 16:15, God knows your heart</a:t>
            </a:r>
          </a:p>
          <a:p>
            <a:pPr lvl="2"/>
            <a:r>
              <a:rPr lang="en-US" dirty="0"/>
              <a:t>Acts 1:24, knows the hearts of all men</a:t>
            </a:r>
          </a:p>
          <a:p>
            <a:pPr lvl="1"/>
            <a:r>
              <a:rPr lang="en-US" dirty="0"/>
              <a:t>Jesus Knew the heart of man</a:t>
            </a:r>
          </a:p>
          <a:p>
            <a:pPr lvl="2"/>
            <a:r>
              <a:rPr lang="en-US" dirty="0"/>
              <a:t>Mt 9:4</a:t>
            </a:r>
          </a:p>
          <a:p>
            <a:pPr lvl="2"/>
            <a:r>
              <a:rPr lang="en-US" dirty="0"/>
              <a:t>Lk 9:46-47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Omni – </a:t>
            </a:r>
          </a:p>
          <a:p>
            <a:r>
              <a:rPr lang="en-US" dirty="0"/>
              <a:t>Science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D56727-7FEC-4DF9-B182-6A46D3C9D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4FAB73BC-B049-4115-A692-8D63A059BFB8}" type="slidenum">
              <a:rPr lang="en-US" smtClean="0"/>
              <a:pPr algn="ctr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5152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Knowing God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24959" y="533400"/>
            <a:ext cx="5742841" cy="6172200"/>
          </a:xfrm>
        </p:spPr>
        <p:txBody>
          <a:bodyPr/>
          <a:lstStyle/>
          <a:p>
            <a:r>
              <a:rPr lang="en-US" dirty="0"/>
              <a:t>Definition</a:t>
            </a:r>
          </a:p>
          <a:p>
            <a:pPr lvl="1"/>
            <a:r>
              <a:rPr lang="en-US" dirty="0"/>
              <a:t>Merriam-Webster, present in all places at all times</a:t>
            </a:r>
          </a:p>
          <a:p>
            <a:pPr lvl="1"/>
            <a:endParaRPr lang="en-US" dirty="0"/>
          </a:p>
          <a:p>
            <a:r>
              <a:rPr lang="en-US" dirty="0"/>
              <a:t>Omnipresence in Scripture</a:t>
            </a:r>
          </a:p>
          <a:p>
            <a:pPr lvl="1"/>
            <a:r>
              <a:rPr lang="en-US" dirty="0"/>
              <a:t>Gen 3:8, Adam and Eve hid</a:t>
            </a:r>
          </a:p>
          <a:p>
            <a:pPr lvl="1"/>
            <a:r>
              <a:rPr lang="en-US" dirty="0"/>
              <a:t>Jonah 1:3, But Jonah fled from the presence of the Lord</a:t>
            </a:r>
          </a:p>
          <a:p>
            <a:pPr lvl="1"/>
            <a:r>
              <a:rPr lang="en-US" dirty="0"/>
              <a:t>Not bound by time</a:t>
            </a:r>
          </a:p>
          <a:p>
            <a:pPr lvl="2"/>
            <a:r>
              <a:rPr lang="en-US" dirty="0"/>
              <a:t>Isa 40:28, the everlasting God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Omni –</a:t>
            </a:r>
          </a:p>
          <a:p>
            <a:r>
              <a:rPr lang="en-US" dirty="0"/>
              <a:t>Presence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166B66-669C-4EF5-AD1E-6685B6BA6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4FAB73BC-B049-4115-A692-8D63A059BFB8}" type="slidenum">
              <a:rPr lang="en-US" smtClean="0"/>
              <a:pPr algn="ctr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7635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Knowing God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24959" y="533400"/>
            <a:ext cx="5742841" cy="6172200"/>
          </a:xfrm>
        </p:spPr>
        <p:txBody>
          <a:bodyPr/>
          <a:lstStyle/>
          <a:p>
            <a:r>
              <a:rPr lang="en-US" dirty="0"/>
              <a:t>Omnipresence in Scripture</a:t>
            </a:r>
          </a:p>
          <a:p>
            <a:pPr lvl="1"/>
            <a:r>
              <a:rPr lang="en-US" dirty="0"/>
              <a:t>Not bound by Space</a:t>
            </a:r>
          </a:p>
          <a:p>
            <a:pPr lvl="2"/>
            <a:r>
              <a:rPr lang="en-US" dirty="0"/>
              <a:t>Ps 139:8, If I ascend into heaven, You are there</a:t>
            </a:r>
          </a:p>
          <a:p>
            <a:pPr lvl="2"/>
            <a:r>
              <a:rPr lang="en-US" dirty="0"/>
              <a:t>Ps 139:8, If I make my bed in hell, behold You are there.</a:t>
            </a:r>
          </a:p>
          <a:p>
            <a:pPr lvl="2"/>
            <a:r>
              <a:rPr lang="en-US" dirty="0"/>
              <a:t>Ps 139:9, and dwell in the uttermost parts of the sea</a:t>
            </a:r>
          </a:p>
          <a:p>
            <a:pPr lvl="2"/>
            <a:r>
              <a:rPr lang="en-US" dirty="0"/>
              <a:t>Acts 7:48-50, Stephens defense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Omni –</a:t>
            </a:r>
          </a:p>
          <a:p>
            <a:r>
              <a:rPr lang="en-US" dirty="0"/>
              <a:t>Presence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2793DD-45EB-4CC7-8A03-EF701E124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4FAB73BC-B049-4115-A692-8D63A059BFB8}" type="slidenum">
              <a:rPr lang="en-US" smtClean="0"/>
              <a:pPr algn="ctr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5519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Knowing God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24959" y="533400"/>
            <a:ext cx="5742841" cy="61722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Definition</a:t>
            </a:r>
          </a:p>
          <a:p>
            <a:pPr lvl="1"/>
            <a:r>
              <a:rPr lang="en-US" dirty="0"/>
              <a:t>Merriam-Webster, one who has unlimited power or authority</a:t>
            </a:r>
          </a:p>
          <a:p>
            <a:pPr marL="0" lvl="1" indent="0">
              <a:buNone/>
            </a:pPr>
            <a:endParaRPr lang="en-US" dirty="0"/>
          </a:p>
          <a:p>
            <a:r>
              <a:rPr lang="en-US" dirty="0"/>
              <a:t>Omnipotent in Scripture</a:t>
            </a:r>
          </a:p>
          <a:p>
            <a:pPr lvl="1"/>
            <a:r>
              <a:rPr lang="en-US" dirty="0"/>
              <a:t>Gen 1-2, Creation</a:t>
            </a:r>
          </a:p>
          <a:p>
            <a:pPr lvl="1"/>
            <a:r>
              <a:rPr lang="en-US" dirty="0"/>
              <a:t>Ps 33:6-9, By the word of the LORD were the heavens made</a:t>
            </a:r>
          </a:p>
          <a:p>
            <a:pPr lvl="1"/>
            <a:r>
              <a:rPr lang="en-US" dirty="0"/>
              <a:t>Lk 1:37, For with God nothing is impossible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Omni –</a:t>
            </a:r>
          </a:p>
          <a:p>
            <a:r>
              <a:rPr lang="en-US" dirty="0"/>
              <a:t>Potent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B86D61-789E-4AB2-9D8A-AD23D9E10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4FAB73BC-B049-4115-A692-8D63A059BFB8}" type="slidenum">
              <a:rPr lang="en-US" smtClean="0"/>
              <a:pPr algn="ctr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530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Knowing God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24959" y="533400"/>
            <a:ext cx="5742841" cy="61722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Definition</a:t>
            </a:r>
          </a:p>
          <a:p>
            <a:pPr lvl="1"/>
            <a:r>
              <a:rPr lang="en-US" dirty="0"/>
              <a:t>Meriam-Webster, one possessing or held to possess supreme political power or sovereignty</a:t>
            </a:r>
          </a:p>
          <a:p>
            <a:pPr lvl="1"/>
            <a:r>
              <a:rPr lang="en-US" dirty="0"/>
              <a:t>Craig Thomas, To possess true sovereignty is to possess supreme and absolute power and authority so that one is in complete control and can accomplish whatever one pleases.</a:t>
            </a:r>
          </a:p>
          <a:p>
            <a:pPr lvl="1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Sovereign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98E40A-ECAE-42B5-BA60-1EB4CAC89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4FAB73BC-B049-4115-A692-8D63A059BFB8}" type="slidenum">
              <a:rPr lang="en-US" smtClean="0"/>
              <a:pPr algn="ctr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814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Knowing God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24959" y="533400"/>
            <a:ext cx="5742841" cy="6172200"/>
          </a:xfrm>
        </p:spPr>
        <p:txBody>
          <a:bodyPr>
            <a:normAutofit/>
          </a:bodyPr>
          <a:lstStyle/>
          <a:p>
            <a:r>
              <a:rPr lang="en-US" dirty="0"/>
              <a:t>Sovereignty in Scripture</a:t>
            </a:r>
          </a:p>
          <a:p>
            <a:pPr lvl="1"/>
            <a:r>
              <a:rPr lang="en-US" dirty="0"/>
              <a:t>Omniscience</a:t>
            </a:r>
          </a:p>
          <a:p>
            <a:pPr lvl="1"/>
            <a:r>
              <a:rPr lang="en-US" dirty="0"/>
              <a:t>Omnipresence</a:t>
            </a:r>
          </a:p>
          <a:p>
            <a:pPr lvl="1"/>
            <a:r>
              <a:rPr lang="en-US" dirty="0"/>
              <a:t>Omnipotent</a:t>
            </a:r>
          </a:p>
          <a:p>
            <a:pPr lvl="1"/>
            <a:r>
              <a:rPr lang="en-US" dirty="0"/>
              <a:t>Rom 3:4, let God be true but every man a liar</a:t>
            </a:r>
          </a:p>
          <a:p>
            <a:pPr lvl="1"/>
            <a:r>
              <a:rPr lang="en-US" dirty="0"/>
              <a:t>Unilateral Covenants with Man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Sovereign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AC309E-FAF4-4CF3-B083-6974A53E1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4FAB73BC-B049-4115-A692-8D63A059BFB8}" type="slidenum">
              <a:rPr lang="en-US" smtClean="0"/>
              <a:pPr algn="ctr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3751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Knowing God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24959" y="533400"/>
            <a:ext cx="5742841" cy="6172200"/>
          </a:xfrm>
        </p:spPr>
        <p:txBody>
          <a:bodyPr/>
          <a:lstStyle/>
          <a:p>
            <a:r>
              <a:rPr lang="en-US" dirty="0"/>
              <a:t>God – The Almighty Creator</a:t>
            </a:r>
          </a:p>
          <a:p>
            <a:pPr lvl="1"/>
            <a:r>
              <a:rPr lang="en-US" dirty="0"/>
              <a:t>Omniscience</a:t>
            </a:r>
          </a:p>
          <a:p>
            <a:pPr lvl="1"/>
            <a:r>
              <a:rPr lang="en-US" dirty="0"/>
              <a:t>Omnipresence</a:t>
            </a:r>
          </a:p>
          <a:p>
            <a:pPr lvl="1"/>
            <a:r>
              <a:rPr lang="en-US" dirty="0"/>
              <a:t>Omnipotent</a:t>
            </a:r>
          </a:p>
          <a:p>
            <a:pPr lvl="2"/>
            <a:endParaRPr lang="en-US" dirty="0"/>
          </a:p>
          <a:p>
            <a:r>
              <a:rPr lang="en-US" dirty="0"/>
              <a:t>Our Sovern</a:t>
            </a:r>
          </a:p>
          <a:p>
            <a:endParaRPr lang="en-US" dirty="0"/>
          </a:p>
          <a:p>
            <a:r>
              <a:rPr lang="en-US" dirty="0"/>
              <a:t>Foundations</a:t>
            </a:r>
          </a:p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DAA0DE4-3410-4320-BF65-412A52683AB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5B182B-04F7-4278-8B9D-95B419C0F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4FAB73BC-B049-4115-A692-8D63A059BFB8}" type="slidenum">
              <a:rPr lang="en-US" smtClean="0"/>
              <a:pPr algn="ctr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0869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etrospect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3074</TotalTime>
  <Words>369</Words>
  <Application>Microsoft Office PowerPoint</Application>
  <PresentationFormat>On-screen Show (4:3)</PresentationFormat>
  <Paragraphs>85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Wingdings</vt:lpstr>
      <vt:lpstr>Retrospect</vt:lpstr>
      <vt:lpstr>Knowing God Sovereignty of God</vt:lpstr>
      <vt:lpstr>Knowing God</vt:lpstr>
      <vt:lpstr>Knowing God</vt:lpstr>
      <vt:lpstr>Knowing God</vt:lpstr>
      <vt:lpstr>Knowing God</vt:lpstr>
      <vt:lpstr>Knowing God</vt:lpstr>
      <vt:lpstr>Knowing God</vt:lpstr>
      <vt:lpstr>Knowing God</vt:lpstr>
      <vt:lpstr>Knowing God</vt:lpstr>
    </vt:vector>
  </TitlesOfParts>
  <Company>EVANGELIST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rdward</dc:creator>
  <cp:lastModifiedBy>Ross Ward</cp:lastModifiedBy>
  <cp:revision>364</cp:revision>
  <cp:lastPrinted>2019-12-08T15:01:03Z</cp:lastPrinted>
  <dcterms:created xsi:type="dcterms:W3CDTF">1998-07-07T15:18:40Z</dcterms:created>
  <dcterms:modified xsi:type="dcterms:W3CDTF">2021-01-03T13:57:14Z</dcterms:modified>
</cp:coreProperties>
</file>