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4" r:id="rId1"/>
  </p:sldMasterIdLst>
  <p:notesMasterIdLst>
    <p:notesMasterId r:id="rId11"/>
  </p:notesMasterIdLst>
  <p:handoutMasterIdLst>
    <p:handoutMasterId r:id="rId12"/>
  </p:handoutMasterIdLst>
  <p:sldIdLst>
    <p:sldId id="283" r:id="rId2"/>
    <p:sldId id="312" r:id="rId3"/>
    <p:sldId id="317" r:id="rId4"/>
    <p:sldId id="313" r:id="rId5"/>
    <p:sldId id="319" r:id="rId6"/>
    <p:sldId id="316" r:id="rId7"/>
    <p:sldId id="315" r:id="rId8"/>
    <p:sldId id="320" r:id="rId9"/>
    <p:sldId id="321" r:id="rId10"/>
  </p:sldIdLst>
  <p:sldSz cx="9144000" cy="6858000" type="screen4x3"/>
  <p:notesSz cx="7102475" cy="9388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4" autoAdjust="0"/>
    <p:restoredTop sz="92571" autoAdjust="0"/>
  </p:normalViewPr>
  <p:slideViewPr>
    <p:cSldViewPr>
      <p:cViewPr varScale="1">
        <p:scale>
          <a:sx n="84" d="100"/>
          <a:sy n="84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6" y="0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7" y="4459526"/>
            <a:ext cx="5208482" cy="422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6" y="8919051"/>
            <a:ext cx="3077739" cy="4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with Jesus we want to understand who our God is;  his nature, is works, these things define who he is.  We worship him and understanding this is critical to our worship</a:t>
            </a:r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5038" y="1524000"/>
            <a:ext cx="7543800" cy="82296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13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 userDrawn="1"/>
        </p:nvSpPr>
        <p:spPr>
          <a:xfrm>
            <a:off x="609600" y="2133600"/>
            <a:ext cx="8534400" cy="4724401"/>
          </a:xfrm>
          <a:prstGeom prst="round2DiagRect">
            <a:avLst>
              <a:gd name="adj1" fmla="val 2068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438400"/>
            <a:ext cx="7543801" cy="34306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dirty="0"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4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57200" y="2057400"/>
            <a:ext cx="4038600" cy="4800599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4775907" y="2053207"/>
            <a:ext cx="4038600" cy="4800598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70560" y="152400"/>
            <a:ext cx="7543800" cy="932596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2053207"/>
            <a:ext cx="3703320" cy="48047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7280" y="2057400"/>
            <a:ext cx="3703320" cy="47964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563" indent="-182563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241A7F-4806-48A5-B05C-D1D18C0AE99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4840" y="1295400"/>
            <a:ext cx="7909560" cy="736282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4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609600" y="2582334"/>
            <a:ext cx="4038600" cy="4203660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2" name="Round Diagonal Corner Rectangle 11"/>
          <p:cNvSpPr/>
          <p:nvPr userDrawn="1"/>
        </p:nvSpPr>
        <p:spPr>
          <a:xfrm>
            <a:off x="4928307" y="2582334"/>
            <a:ext cx="4038600" cy="4199466"/>
          </a:xfrm>
          <a:prstGeom prst="round2DiagRect">
            <a:avLst>
              <a:gd name="adj1" fmla="val 8471"/>
              <a:gd name="adj2" fmla="val 8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656840"/>
            <a:ext cx="3703320" cy="3286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9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8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 anchor="ctr">
            <a:noAutofit/>
          </a:bodyPr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44488" indent="-344488">
              <a:buClrTx/>
              <a:buSzPct val="75000"/>
              <a:buFont typeface="Wingdings" panose="05000000000000000000" pitchFamily="2" charset="2"/>
              <a:buChar char="v"/>
              <a:defRPr sz="3600" b="0">
                <a:solidFill>
                  <a:schemeClr val="tx1"/>
                </a:solidFill>
              </a:defRPr>
            </a:lvl2pPr>
            <a:lvl3pPr marL="687388" indent="-352425">
              <a:buClrTx/>
              <a:buSzPct val="85000"/>
              <a:buFont typeface="Wingdings" panose="05000000000000000000" pitchFamily="2" charset="2"/>
              <a:buChar char="Ø"/>
              <a:defRPr sz="3200" b="0">
                <a:solidFill>
                  <a:schemeClr val="tx1"/>
                </a:solidFill>
              </a:defRPr>
            </a:lvl3pPr>
            <a:lvl4pPr marL="1028700" indent="-349250">
              <a:buClrTx/>
              <a:buSzPct val="65000"/>
              <a:buFont typeface="Wingdings" panose="05000000000000000000" pitchFamily="2" charset="2"/>
              <a:buChar char="q"/>
              <a:defRPr sz="2800" b="0">
                <a:solidFill>
                  <a:schemeClr val="tx1"/>
                </a:solidFill>
              </a:defRPr>
            </a:lvl4pPr>
            <a:lvl5pPr marL="1319213" indent="-182563"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 lIns="91440" rIns="91440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974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5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533400" y="1"/>
            <a:ext cx="8077200" cy="1131406"/>
          </a:xfrm>
          <a:prstGeom prst="round2DiagRect">
            <a:avLst>
              <a:gd name="adj1" fmla="val 400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76200"/>
            <a:ext cx="7543800" cy="1045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470578"/>
            <a:ext cx="7543801" cy="43985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219200"/>
            <a:ext cx="7475220" cy="0"/>
          </a:xfrm>
          <a:prstGeom prst="line">
            <a:avLst/>
          </a:prstGeom>
          <a:ln w="88900"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4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Isa 40:28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  <a:br>
              <a:rPr lang="en-US" dirty="0"/>
            </a:br>
            <a:r>
              <a:rPr lang="en-US" dirty="0" err="1"/>
              <a:t>Soberanía</a:t>
            </a:r>
            <a:r>
              <a:rPr lang="en-US" dirty="0"/>
              <a:t> de Dios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Definición</a:t>
            </a:r>
            <a:endParaRPr lang="en-US" dirty="0"/>
          </a:p>
          <a:p>
            <a:pPr lvl="1"/>
            <a:r>
              <a:rPr lang="en-US" dirty="0"/>
              <a:t>Merriam-Webster, </a:t>
            </a:r>
            <a:r>
              <a:rPr lang="es-ES" dirty="0"/>
              <a:t>tener una comprensión o conocimiento ilimitados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Omniciencia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Escritura</a:t>
            </a:r>
            <a:endParaRPr lang="en-US" dirty="0"/>
          </a:p>
          <a:p>
            <a:pPr lvl="1"/>
            <a:r>
              <a:rPr lang="en-US" dirty="0"/>
              <a:t>Isa 40:28, </a:t>
            </a:r>
            <a:r>
              <a:rPr lang="es-ES" dirty="0"/>
              <a:t>su entendimiento no hay quien lo alcance. </a:t>
            </a:r>
            <a:endParaRPr lang="en-US" dirty="0"/>
          </a:p>
          <a:p>
            <a:pPr lvl="1"/>
            <a:r>
              <a:rPr lang="en-US" dirty="0"/>
              <a:t>Ps 147:4, El </a:t>
            </a:r>
            <a:r>
              <a:rPr lang="en-US" dirty="0" err="1"/>
              <a:t>numera</a:t>
            </a:r>
            <a:r>
              <a:rPr lang="en-US" dirty="0"/>
              <a:t> las </a:t>
            </a:r>
            <a:r>
              <a:rPr lang="en-US" dirty="0" err="1"/>
              <a:t>estrellas</a:t>
            </a:r>
            <a:endParaRPr lang="en-US" dirty="0"/>
          </a:p>
          <a:p>
            <a:pPr lvl="1"/>
            <a:r>
              <a:rPr lang="en-US" dirty="0"/>
              <a:t>Mt 10:29-31, </a:t>
            </a:r>
            <a:r>
              <a:rPr lang="es-ES" dirty="0"/>
              <a:t>pelos de nuestra cabeza están numerados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 </a:t>
            </a:r>
          </a:p>
          <a:p>
            <a:r>
              <a:rPr lang="en-US" dirty="0" err="1"/>
              <a:t>Ciencia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2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/>
          </a:bodyPr>
          <a:lstStyle/>
          <a:p>
            <a:r>
              <a:rPr lang="en-US" dirty="0" err="1"/>
              <a:t>Omniciencia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Escritura</a:t>
            </a:r>
            <a:endParaRPr lang="en-US" dirty="0"/>
          </a:p>
          <a:p>
            <a:pPr lvl="1"/>
            <a:r>
              <a:rPr lang="es-ES" dirty="0"/>
              <a:t>Dios conoce el corazón del hombre</a:t>
            </a:r>
          </a:p>
          <a:p>
            <a:pPr lvl="2"/>
            <a:r>
              <a:rPr lang="en-US" dirty="0"/>
              <a:t>Lk 16:15, Dios </a:t>
            </a:r>
            <a:r>
              <a:rPr lang="en-US" dirty="0" err="1"/>
              <a:t>conoce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corazón</a:t>
            </a:r>
            <a:endParaRPr lang="en-US" dirty="0"/>
          </a:p>
          <a:p>
            <a:pPr lvl="2"/>
            <a:r>
              <a:rPr lang="en-US" dirty="0"/>
              <a:t>Acts 1:24, </a:t>
            </a:r>
            <a:r>
              <a:rPr lang="es-ES" dirty="0"/>
              <a:t>conoce los corazones de todos los hombres</a:t>
            </a:r>
            <a:endParaRPr lang="en-US" dirty="0"/>
          </a:p>
          <a:p>
            <a:pPr lvl="1"/>
            <a:r>
              <a:rPr lang="es-ES" dirty="0"/>
              <a:t>Jesús conocía el corazón del hombre</a:t>
            </a:r>
          </a:p>
          <a:p>
            <a:pPr lvl="2"/>
            <a:r>
              <a:rPr lang="en-US" dirty="0"/>
              <a:t>Mt 9:4</a:t>
            </a:r>
          </a:p>
          <a:p>
            <a:pPr lvl="2"/>
            <a:r>
              <a:rPr lang="en-US" dirty="0"/>
              <a:t>Lk 9:46-47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 </a:t>
            </a:r>
          </a:p>
          <a:p>
            <a:r>
              <a:rPr lang="en-US" dirty="0" err="1"/>
              <a:t>Ciencia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1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Definición</a:t>
            </a:r>
            <a:endParaRPr lang="en-US" dirty="0"/>
          </a:p>
          <a:p>
            <a:pPr lvl="1"/>
            <a:r>
              <a:rPr lang="en-US" dirty="0"/>
              <a:t>Merriam-Webster, </a:t>
            </a:r>
            <a:r>
              <a:rPr lang="es-ES" dirty="0"/>
              <a:t>presente en todos los lugares en todo momento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Omnipresencia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Escrituras</a:t>
            </a:r>
            <a:endParaRPr lang="en-US" dirty="0"/>
          </a:p>
          <a:p>
            <a:pPr lvl="1"/>
            <a:r>
              <a:rPr lang="en-US" dirty="0"/>
              <a:t>Gen 3:8, </a:t>
            </a:r>
            <a:r>
              <a:rPr lang="es-ES" dirty="0"/>
              <a:t>Adán y Eva se escondieron</a:t>
            </a:r>
            <a:endParaRPr lang="en-US" dirty="0"/>
          </a:p>
          <a:p>
            <a:pPr lvl="1"/>
            <a:r>
              <a:rPr lang="en-US" dirty="0"/>
              <a:t>Jonah 1:3, </a:t>
            </a:r>
            <a:r>
              <a:rPr lang="es-ES" dirty="0"/>
              <a:t>Jonás huyó de la presencia del Señor</a:t>
            </a:r>
            <a:endParaRPr lang="en-US" dirty="0"/>
          </a:p>
          <a:p>
            <a:pPr lvl="1"/>
            <a:r>
              <a:rPr lang="es-ES" dirty="0"/>
              <a:t>No vinculado por el tiempo</a:t>
            </a:r>
          </a:p>
          <a:p>
            <a:pPr lvl="2"/>
            <a:r>
              <a:rPr lang="en-US" dirty="0"/>
              <a:t>Isa 40:28, el Dios </a:t>
            </a:r>
            <a:r>
              <a:rPr lang="en-US" dirty="0" err="1"/>
              <a:t>eterno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 err="1"/>
              <a:t>Presencia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3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 err="1"/>
              <a:t>Omnipresencia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Escrituras</a:t>
            </a:r>
            <a:endParaRPr lang="en-US" dirty="0"/>
          </a:p>
          <a:p>
            <a:pPr lvl="1"/>
            <a:r>
              <a:rPr lang="en-US" dirty="0"/>
              <a:t>No </a:t>
            </a:r>
            <a:r>
              <a:rPr lang="en-US" dirty="0" err="1"/>
              <a:t>limitado</a:t>
            </a:r>
            <a:r>
              <a:rPr lang="en-US" dirty="0"/>
              <a:t> por Space</a:t>
            </a:r>
          </a:p>
          <a:p>
            <a:pPr lvl="2"/>
            <a:r>
              <a:rPr lang="en-US" dirty="0"/>
              <a:t>Ps 139:8, </a:t>
            </a:r>
            <a:r>
              <a:rPr lang="es-ES" dirty="0"/>
              <a:t>Si subiere al cielo, allí estás tú;</a:t>
            </a:r>
            <a:endParaRPr lang="en-US" dirty="0"/>
          </a:p>
          <a:p>
            <a:pPr lvl="2"/>
            <a:r>
              <a:rPr lang="en-US" dirty="0"/>
              <a:t>Ps 139:8, </a:t>
            </a:r>
            <a:r>
              <a:rPr lang="es-ES" dirty="0"/>
              <a:t>si en el infierno hiciere mi lecho, he aquí </a:t>
            </a:r>
            <a:r>
              <a:rPr lang="es-ES" i="1" dirty="0"/>
              <a:t>allí</a:t>
            </a:r>
            <a:r>
              <a:rPr lang="es-ES" dirty="0"/>
              <a:t> tú </a:t>
            </a:r>
            <a:r>
              <a:rPr lang="es-ES" i="1" dirty="0"/>
              <a:t>estás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Ps 139:9, </a:t>
            </a:r>
            <a:r>
              <a:rPr lang="es-ES" dirty="0"/>
              <a:t>habitare en el extremo del mar</a:t>
            </a:r>
            <a:endParaRPr lang="en-US" dirty="0"/>
          </a:p>
          <a:p>
            <a:pPr lvl="2"/>
            <a:r>
              <a:rPr lang="en-US" dirty="0"/>
              <a:t>Acts 7:48-50, </a:t>
            </a:r>
            <a:r>
              <a:rPr lang="en-US" dirty="0" err="1"/>
              <a:t>Defensa</a:t>
            </a:r>
            <a:r>
              <a:rPr lang="en-US" dirty="0"/>
              <a:t> de Stephens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 err="1"/>
              <a:t>Presencia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551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 err="1"/>
              <a:t>Definición</a:t>
            </a:r>
            <a:endParaRPr lang="en-US" dirty="0"/>
          </a:p>
          <a:p>
            <a:pPr lvl="1"/>
            <a:r>
              <a:rPr lang="en-US" dirty="0"/>
              <a:t>Merriam-Webster, que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o </a:t>
            </a:r>
            <a:r>
              <a:rPr lang="en-US" dirty="0" err="1"/>
              <a:t>autoridad</a:t>
            </a:r>
            <a:r>
              <a:rPr lang="en-US" dirty="0"/>
              <a:t> </a:t>
            </a:r>
            <a:r>
              <a:rPr lang="en-US" dirty="0" err="1"/>
              <a:t>ilimitadas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Omnipotente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Escritura</a:t>
            </a:r>
            <a:endParaRPr lang="en-US" dirty="0"/>
          </a:p>
          <a:p>
            <a:pPr lvl="1"/>
            <a:r>
              <a:rPr lang="en-US" dirty="0"/>
              <a:t>Gen 1-2, </a:t>
            </a:r>
            <a:r>
              <a:rPr lang="en-US" dirty="0" err="1"/>
              <a:t>Creación</a:t>
            </a:r>
            <a:endParaRPr lang="en-US" dirty="0"/>
          </a:p>
          <a:p>
            <a:pPr lvl="1"/>
            <a:r>
              <a:rPr lang="en-US" dirty="0"/>
              <a:t>Ps 33:6-9, </a:t>
            </a:r>
            <a:r>
              <a:rPr lang="es-ES" dirty="0"/>
              <a:t>Por la palabra de Jehová fueron hechos los cielos </a:t>
            </a:r>
          </a:p>
          <a:p>
            <a:pPr lvl="1"/>
            <a:r>
              <a:rPr lang="en-US" dirty="0"/>
              <a:t>Lk 1:37, </a:t>
            </a:r>
            <a:r>
              <a:rPr lang="es-ES" dirty="0"/>
              <a:t>Porque con Dios nada es imposible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/>
              <a:t>Omni –</a:t>
            </a:r>
          </a:p>
          <a:p>
            <a:r>
              <a:rPr lang="en-US" dirty="0" err="1"/>
              <a:t>Potente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3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/>
          </a:bodyPr>
          <a:lstStyle/>
          <a:p>
            <a:r>
              <a:rPr lang="en-US" dirty="0" err="1"/>
              <a:t>Definición</a:t>
            </a:r>
            <a:endParaRPr lang="en-US" dirty="0"/>
          </a:p>
          <a:p>
            <a:pPr lvl="1"/>
            <a:r>
              <a:rPr lang="en-US" dirty="0"/>
              <a:t>Meriam-Webster, </a:t>
            </a:r>
            <a:r>
              <a:rPr lang="es-ES" dirty="0"/>
              <a:t>uno que posea o posea un poder político supremo o soberanía</a:t>
            </a:r>
            <a:endParaRPr lang="en-US" dirty="0"/>
          </a:p>
          <a:p>
            <a:pPr lvl="1"/>
            <a:r>
              <a:rPr lang="en-US" dirty="0"/>
              <a:t>Craig Thomas, </a:t>
            </a:r>
            <a:r>
              <a:rPr lang="es-ES" dirty="0"/>
              <a:t>Poseer la verdadera soberanía es poseer poder y autoridad suprema y absoluta para que uno esté en control total y pueda lograr lo que le plazca.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Soberano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>
            <a:normAutofit/>
          </a:bodyPr>
          <a:lstStyle/>
          <a:p>
            <a:r>
              <a:rPr lang="en-US" dirty="0" err="1"/>
              <a:t>Soberanía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Escrituras</a:t>
            </a:r>
            <a:endParaRPr lang="en-US" dirty="0"/>
          </a:p>
          <a:p>
            <a:pPr lvl="1"/>
            <a:r>
              <a:rPr lang="en-US" dirty="0" err="1"/>
              <a:t>Omnisciencia</a:t>
            </a:r>
            <a:endParaRPr lang="en-US" dirty="0"/>
          </a:p>
          <a:p>
            <a:pPr lvl="1"/>
            <a:r>
              <a:rPr lang="en-US" dirty="0" err="1"/>
              <a:t>Omnipresencia</a:t>
            </a:r>
            <a:endParaRPr lang="en-US" dirty="0"/>
          </a:p>
          <a:p>
            <a:pPr lvl="1"/>
            <a:r>
              <a:rPr lang="en-US" dirty="0" err="1"/>
              <a:t>Omnipotente</a:t>
            </a:r>
            <a:endParaRPr lang="en-US" dirty="0"/>
          </a:p>
          <a:p>
            <a:pPr lvl="1"/>
            <a:r>
              <a:rPr lang="en-US" dirty="0"/>
              <a:t>Rom 3:4, </a:t>
            </a:r>
            <a:r>
              <a:rPr lang="es-ES" dirty="0"/>
              <a:t>que Dios sea verdad, pero cada hombre un mentiroso</a:t>
            </a:r>
            <a:endParaRPr lang="en-US" dirty="0"/>
          </a:p>
          <a:p>
            <a:pPr lvl="1"/>
            <a:r>
              <a:rPr lang="es-ES" dirty="0"/>
              <a:t>Pactos unilaterales con el hombre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3474718"/>
            <a:ext cx="2839553" cy="2830486"/>
          </a:xfrm>
        </p:spPr>
        <p:txBody>
          <a:bodyPr/>
          <a:lstStyle/>
          <a:p>
            <a:r>
              <a:rPr lang="en-US" dirty="0" err="1"/>
              <a:t>Soberano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75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94359"/>
            <a:ext cx="3078059" cy="2286000"/>
          </a:xfrm>
        </p:spPr>
        <p:txBody>
          <a:bodyPr/>
          <a:lstStyle/>
          <a:p>
            <a:r>
              <a:rPr lang="en-US" dirty="0" err="1"/>
              <a:t>Conociendo</a:t>
            </a:r>
            <a:r>
              <a:rPr lang="en-US" dirty="0"/>
              <a:t> a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959" y="533400"/>
            <a:ext cx="5742841" cy="6172200"/>
          </a:xfrm>
        </p:spPr>
        <p:txBody>
          <a:bodyPr/>
          <a:lstStyle/>
          <a:p>
            <a:r>
              <a:rPr lang="en-US" dirty="0"/>
              <a:t>Dios – El </a:t>
            </a:r>
            <a:r>
              <a:rPr lang="en-US" dirty="0" err="1"/>
              <a:t>Todopoderoso</a:t>
            </a:r>
            <a:r>
              <a:rPr lang="en-US" dirty="0"/>
              <a:t> </a:t>
            </a:r>
            <a:r>
              <a:rPr lang="en-US" dirty="0" err="1"/>
              <a:t>Creador</a:t>
            </a:r>
            <a:endParaRPr lang="en-US" dirty="0"/>
          </a:p>
          <a:p>
            <a:pPr lvl="1"/>
            <a:r>
              <a:rPr lang="en-US" dirty="0" err="1"/>
              <a:t>Omnisciencia</a:t>
            </a:r>
            <a:endParaRPr lang="en-US" dirty="0"/>
          </a:p>
          <a:p>
            <a:pPr lvl="1"/>
            <a:r>
              <a:rPr lang="en-US" dirty="0" err="1"/>
              <a:t>Omnipresencia</a:t>
            </a:r>
            <a:endParaRPr lang="en-US" dirty="0"/>
          </a:p>
          <a:p>
            <a:pPr lvl="1"/>
            <a:r>
              <a:rPr lang="en-US" dirty="0" err="1"/>
              <a:t>Omnipotente</a:t>
            </a:r>
            <a:endParaRPr lang="en-US" dirty="0"/>
          </a:p>
          <a:p>
            <a:pPr marL="0" lvl="1" indent="0">
              <a:buNone/>
            </a:pPr>
            <a:endParaRPr lang="en-US" dirty="0"/>
          </a:p>
          <a:p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Soberbio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Fundaciones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532BD3-C808-478C-B081-BC7C6F97E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6945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3092</TotalTime>
  <Words>379</Words>
  <Application>Microsoft Office PowerPoint</Application>
  <PresentationFormat>On-screen Show (4:3)</PresentationFormat>
  <Paragraphs>77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Retrospect</vt:lpstr>
      <vt:lpstr>Conociendo a Dios Soberanía de Dios</vt:lpstr>
      <vt:lpstr>Conociendo a Dios</vt:lpstr>
      <vt:lpstr>Conociendo a Dios</vt:lpstr>
      <vt:lpstr>Conociendo a Dios</vt:lpstr>
      <vt:lpstr>Conociendo a Dios</vt:lpstr>
      <vt:lpstr>Conociendo a Dios</vt:lpstr>
      <vt:lpstr>Conociendo a Dios</vt:lpstr>
      <vt:lpstr>Conociendo a Dios</vt:lpstr>
      <vt:lpstr>Conociendo a Dios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370</cp:revision>
  <cp:lastPrinted>2021-01-03T14:17:40Z</cp:lastPrinted>
  <dcterms:created xsi:type="dcterms:W3CDTF">1998-07-07T15:18:40Z</dcterms:created>
  <dcterms:modified xsi:type="dcterms:W3CDTF">2021-01-03T14:19:49Z</dcterms:modified>
</cp:coreProperties>
</file>