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57" r:id="rId3"/>
    <p:sldId id="258" r:id="rId4"/>
    <p:sldId id="262" r:id="rId5"/>
    <p:sldId id="259" r:id="rId6"/>
    <p:sldId id="276" r:id="rId7"/>
    <p:sldId id="260" r:id="rId8"/>
    <p:sldId id="261" r:id="rId9"/>
    <p:sldId id="263" r:id="rId10"/>
    <p:sldId id="267" r:id="rId11"/>
    <p:sldId id="275" r:id="rId12"/>
    <p:sldId id="266" r:id="rId13"/>
    <p:sldId id="269" r:id="rId14"/>
    <p:sldId id="270" r:id="rId15"/>
    <p:sldId id="274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3944" autoAdjust="0"/>
  </p:normalViewPr>
  <p:slideViewPr>
    <p:cSldViewPr snapToGrid="0">
      <p:cViewPr varScale="1">
        <p:scale>
          <a:sx n="76" d="100"/>
          <a:sy n="76" d="100"/>
        </p:scale>
        <p:origin x="85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7067D1-DBE7-408D-AEE7-2BB98C908D67}" type="datetimeFigureOut">
              <a:rPr lang="en-US" smtClean="0"/>
              <a:t>12/6/2020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0B3A0F-A63A-448E-A7FF-0F88BB66C5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622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 the safety or comfort involved in these places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0B3A0F-A63A-448E-A7FF-0F88BB66C52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8191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Yes, even Jesus sought Refuge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0B3A0F-A63A-448E-A7FF-0F88BB66C52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298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Places of safety and comfort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0B3A0F-A63A-448E-A7FF-0F88BB66C52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6604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all have one:  when we are down, depressed, struggling, frustrated, </a:t>
            </a:r>
            <a:r>
              <a:rPr lang="en-US" dirty="0" err="1"/>
              <a:t>etc</a:t>
            </a:r>
            <a:endParaRPr lang="en-US" dirty="0"/>
          </a:p>
          <a:p>
            <a:r>
              <a:rPr lang="en-US" dirty="0"/>
              <a:t>Not all these are bad, these can become bad, can interfere with our relationship with God</a:t>
            </a:r>
          </a:p>
          <a:p>
            <a:r>
              <a:rPr lang="en-US" dirty="0"/>
              <a:t>Drugs, obviously, recreation, family, and work can interfere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0B3A0F-A63A-448E-A7FF-0F88BB66C52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6062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God is not a God of discipline &amp; judgment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 a tyrant waiting to pounce on those who fail</a:t>
            </a:r>
          </a:p>
          <a:p>
            <a:pPr lvl="0"/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one dimensional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 is also a God of Mercy and Love; Of Refuge!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0B3A0F-A63A-448E-A7FF-0F88BB66C52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645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should not wait till we are in trouble, But it happens, always turn back to God</a:t>
            </a:r>
          </a:p>
          <a:p>
            <a:pPr lvl="1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David did!</a:t>
            </a:r>
          </a:p>
          <a:p>
            <a:pPr lvl="1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Elijah did!</a:t>
            </a:r>
          </a:p>
          <a:p>
            <a:pPr lvl="1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Are we better than they????</a:t>
            </a:r>
          </a:p>
          <a:p>
            <a:pPr lvl="1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Jesus said come BOLDLY!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Mt 21:9, Hosanna to the son of David; o save us son of David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Come boldly to the throne, not timid, scared, humiliated. Jesus understands our trials!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Expound on the qualification of Jesus to be our mediator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0B3A0F-A63A-448E-A7FF-0F88BB66C52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4579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in the same way as He was to the Apostles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0B3A0F-A63A-448E-A7FF-0F88BB66C52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9491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the refuge of the movies</a:t>
            </a:r>
          </a:p>
          <a:p>
            <a:r>
              <a:rPr lang="en-US" dirty="0"/>
              <a:t>Not perfect, but a place of development</a:t>
            </a:r>
          </a:p>
          <a:p>
            <a:r>
              <a:rPr lang="en-US" dirty="0"/>
              <a:t>Consider Gal 5:15, warning to Christians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0B3A0F-A63A-448E-A7FF-0F88BB66C52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7275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perfect</a:t>
            </a:r>
          </a:p>
          <a:p>
            <a:r>
              <a:rPr lang="en-US" dirty="0"/>
              <a:t>I Cor 7 dealing with the believer who has a unbelieving spouse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0B3A0F-A63A-448E-A7FF-0F88BB66C52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8130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dirty="0"/>
              <a:t>Absence of fear and danger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0B3A0F-A63A-448E-A7FF-0F88BB66C52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9935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D530DF4-0B47-40B2-82C3-8C1798FBE5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2" t="5770" r="5634" b="6098"/>
          <a:stretch/>
        </p:blipFill>
        <p:spPr>
          <a:xfrm>
            <a:off x="0" y="0"/>
            <a:ext cx="9155492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5409" y="787877"/>
            <a:ext cx="7772400" cy="1321477"/>
          </a:xfrm>
        </p:spPr>
        <p:txBody>
          <a:bodyPr anchor="t"/>
          <a:lstStyle>
            <a:lvl1pPr algn="ctr">
              <a:defRPr sz="6000" b="1"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540826"/>
            <a:ext cx="6858000" cy="716973"/>
          </a:xfrm>
        </p:spPr>
        <p:txBody>
          <a:bodyPr>
            <a:normAutofit/>
          </a:bodyPr>
          <a:lstStyle>
            <a:lvl1pPr marL="0" indent="0" algn="ctr">
              <a:buNone/>
              <a:defRPr sz="4400" b="1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802473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2187AFC-2E89-4ADC-A0A3-AC1B5DA1A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halk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39" t="7162" r="6941" b="8955"/>
          <a:stretch/>
        </p:blipFill>
        <p:spPr>
          <a:xfrm>
            <a:off x="-32282" y="0"/>
            <a:ext cx="9176281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645" y="365127"/>
            <a:ext cx="8801100" cy="849832"/>
          </a:xfrm>
        </p:spPr>
        <p:txBody>
          <a:bodyPr>
            <a:normAutofit/>
          </a:bodyPr>
          <a:lstStyle>
            <a:lvl1pPr>
              <a:defRPr sz="4800" b="0"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5082" y="1585714"/>
            <a:ext cx="8603673" cy="5199545"/>
          </a:xfrm>
        </p:spPr>
        <p:txBody>
          <a:bodyPr/>
          <a:lstStyle>
            <a:lvl1pPr marL="457200" indent="-457200">
              <a:lnSpc>
                <a:spcPct val="100000"/>
              </a:lnSpc>
              <a:spcBef>
                <a:spcPts val="0"/>
              </a:spcBef>
              <a:buSzPct val="85000"/>
              <a:buFont typeface="Wingdings" panose="05000000000000000000" pitchFamily="2" charset="2"/>
              <a:buChar char="v"/>
              <a:defRPr sz="36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457200">
              <a:lnSpc>
                <a:spcPct val="100000"/>
              </a:lnSpc>
              <a:spcBef>
                <a:spcPts val="0"/>
              </a:spcBef>
              <a:buSzPct val="85000"/>
              <a:buFont typeface="Wingdings" panose="05000000000000000000" pitchFamily="2" charset="2"/>
              <a:buChar char="Ø"/>
              <a:defRPr sz="3600" b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lnSpc>
                <a:spcPct val="100000"/>
              </a:lnSpc>
              <a:spcBef>
                <a:spcPts val="0"/>
              </a:spcBef>
              <a:buSzPct val="75000"/>
              <a:buFont typeface="Wingdings" panose="05000000000000000000" pitchFamily="2" charset="2"/>
              <a:buChar char="q"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00000"/>
              </a:lnSpc>
              <a:spcBef>
                <a:spcPts val="0"/>
              </a:spcBef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00000"/>
              </a:lnSpc>
              <a:spcBef>
                <a:spcPts val="0"/>
              </a:spcBef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411073B-CF1D-41DC-834E-9B7051C3D1CF}"/>
              </a:ext>
            </a:extLst>
          </p:cNvPr>
          <p:cNvCxnSpPr/>
          <p:nvPr userDrawn="1"/>
        </p:nvCxnSpPr>
        <p:spPr>
          <a:xfrm>
            <a:off x="290945" y="1361209"/>
            <a:ext cx="8447810" cy="0"/>
          </a:xfrm>
          <a:prstGeom prst="line">
            <a:avLst/>
          </a:prstGeom>
          <a:ln w="1016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ADA65E-BB78-4758-BDED-BA8772B254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308719"/>
            <a:ext cx="940377" cy="4765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 b="1">
                <a:solidFill>
                  <a:schemeClr val="tx1"/>
                </a:solidFill>
              </a:defRPr>
            </a:lvl1pPr>
          </a:lstStyle>
          <a:p>
            <a:pPr algn="ctr"/>
            <a:fld id="{A77D857F-0D4B-4CE2-AC22-FFD531C104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736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857F-0D4B-4CE2-AC22-FFD531C104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016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857F-0D4B-4CE2-AC22-FFD531C104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689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857F-0D4B-4CE2-AC22-FFD531C104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042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857F-0D4B-4CE2-AC22-FFD531C104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318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857F-0D4B-4CE2-AC22-FFD531C104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81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857F-0D4B-4CE2-AC22-FFD531C104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672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857F-0D4B-4CE2-AC22-FFD531C104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8612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857F-0D4B-4CE2-AC22-FFD531C104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823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857F-0D4B-4CE2-AC22-FFD531C104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44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7D857F-0D4B-4CE2-AC22-FFD531C104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909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77C08-ED6C-4E52-9764-8F33C622344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Places of Refuge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F6F689-E188-493D-A156-83C96AF2232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2 Cor 1:3-11</a:t>
            </a:r>
          </a:p>
        </p:txBody>
      </p:sp>
    </p:spTree>
    <p:extLst>
      <p:ext uri="{BB962C8B-B14F-4D97-AF65-F5344CB8AC3E}">
        <p14:creationId xmlns:p14="http://schemas.microsoft.com/office/powerpoint/2010/main" val="1741772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686C3-566B-42F6-80EC-F32B88321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Places of Refuge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D7AEB-9026-4A19-BAF0-CB43F660DE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Political asylum</a:t>
            </a:r>
          </a:p>
          <a:p>
            <a:r>
              <a:rPr lang="en-US" dirty="0"/>
              <a:t>A Church</a:t>
            </a:r>
          </a:p>
          <a:p>
            <a:r>
              <a:rPr lang="en-US" dirty="0"/>
              <a:t>Storm shelters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FAEFD3-BF3D-4248-BB68-0A0F3EB617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A77D857F-0D4B-4CE2-AC22-FFD531C10476}" type="slidenum">
              <a:rPr lang="en-US" smtClean="0"/>
              <a:pPr algn="ctr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576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686C3-566B-42F6-80EC-F32B88321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Places of Refuge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D7AEB-9026-4A19-BAF0-CB43F660DE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Num 35:11-12, Cities of Refuge</a:t>
            </a:r>
          </a:p>
          <a:p>
            <a:pPr lvl="1"/>
            <a:r>
              <a:rPr lang="en-US" dirty="0"/>
              <a:t>refuge from the avenger until judged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23E173-32C4-4EAE-B406-6B027758A2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A77D857F-0D4B-4CE2-AC22-FFD531C10476}" type="slidenum">
              <a:rPr lang="en-US" smtClean="0"/>
              <a:pPr algn="ctr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5845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686C3-566B-42F6-80EC-F32B88321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Places of Refuge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D7AEB-9026-4A19-BAF0-CB43F660DE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David Fleeing from Saul</a:t>
            </a:r>
          </a:p>
          <a:p>
            <a:pPr lvl="1"/>
            <a:r>
              <a:rPr lang="en-US" dirty="0"/>
              <a:t>1 Sam 21-31, David in exile</a:t>
            </a:r>
          </a:p>
          <a:p>
            <a:pPr lvl="2"/>
            <a:r>
              <a:rPr lang="en-US" dirty="0"/>
              <a:t>In Caves and foreign towns</a:t>
            </a:r>
          </a:p>
          <a:p>
            <a:pPr lvl="1"/>
            <a:r>
              <a:rPr lang="en-US" dirty="0"/>
              <a:t>1 Sam 23:14, David stayed in strongholds in the wilderness, and remained in the mountains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1C68F3-382C-45F9-AD22-3FDA1B532D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A77D857F-0D4B-4CE2-AC22-FFD531C10476}" type="slidenum">
              <a:rPr lang="en-US" smtClean="0"/>
              <a:pPr algn="ctr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1588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686C3-566B-42F6-80EC-F32B88321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Places of Refuge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D7AEB-9026-4A19-BAF0-CB43F660DE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Elijah Fleeing from Jezebel</a:t>
            </a:r>
          </a:p>
          <a:p>
            <a:pPr lvl="1"/>
            <a:r>
              <a:rPr lang="en-US" dirty="0"/>
              <a:t>1 </a:t>
            </a:r>
            <a:r>
              <a:rPr lang="en-US" dirty="0" err="1"/>
              <a:t>Kng</a:t>
            </a:r>
            <a:r>
              <a:rPr lang="en-US" dirty="0"/>
              <a:t> 19:1-4, Elijah fled to the Wilderness from Jezebel</a:t>
            </a:r>
          </a:p>
          <a:p>
            <a:pPr lvl="1"/>
            <a:r>
              <a:rPr lang="en-US" dirty="0"/>
              <a:t>1 </a:t>
            </a:r>
            <a:r>
              <a:rPr lang="en-US" dirty="0" err="1"/>
              <a:t>Kng</a:t>
            </a:r>
            <a:r>
              <a:rPr lang="en-US" dirty="0"/>
              <a:t> 18, he confronts the prophets of Baal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DD0D96-A500-433E-9EAE-7187BAF5DE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A77D857F-0D4B-4CE2-AC22-FFD531C10476}" type="slidenum">
              <a:rPr lang="en-US" smtClean="0"/>
              <a:pPr algn="ctr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25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686C3-566B-42F6-80EC-F32B88321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Places of Refuge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D7AEB-9026-4A19-BAF0-CB43F660DE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Jesus in Gethsemane</a:t>
            </a:r>
          </a:p>
          <a:p>
            <a:pPr lvl="1"/>
            <a:r>
              <a:rPr lang="en-US" dirty="0"/>
              <a:t>Prayed alone</a:t>
            </a:r>
          </a:p>
          <a:p>
            <a:pPr lvl="1"/>
            <a:r>
              <a:rPr lang="en-US" dirty="0"/>
              <a:t>Sought the comfort and company of the apostles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3ADF0D-EC0B-44C7-B754-FBB4BDCD23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A77D857F-0D4B-4CE2-AC22-FFD531C10476}" type="slidenum">
              <a:rPr lang="en-US" smtClean="0"/>
              <a:pPr algn="ctr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0354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686C3-566B-42F6-80EC-F32B88321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Places of Refuge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D7AEB-9026-4A19-BAF0-CB43F660DE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David ultimately realizes that God is his refuge</a:t>
            </a:r>
          </a:p>
          <a:p>
            <a:pPr lvl="1"/>
            <a:r>
              <a:rPr lang="en-US" dirty="0"/>
              <a:t>Ps 23:4-5, Yea, though I walk through the valley of the shadow of death, I will fear no evil; For You are with me; Your rod and Your staff, they comfort me.5  You prepare a table before me in the presence of my enemies; You anoint my head with oil; My cup runs over.</a:t>
            </a:r>
          </a:p>
          <a:p>
            <a:pPr lvl="1"/>
            <a:r>
              <a:rPr lang="en-US" dirty="0"/>
              <a:t>One aspect of the Psalm is that Jehovah is a place of refuge for David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0BC0A9-CFB9-4EEB-B0E5-DC81ACED4A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A77D857F-0D4B-4CE2-AC22-FFD531C10476}" type="slidenum">
              <a:rPr lang="en-US" smtClean="0"/>
              <a:pPr algn="ctr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538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686C3-566B-42F6-80EC-F32B88321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Places of Refuge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D7AEB-9026-4A19-BAF0-CB43F660DE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David’s Song of Deliverance </a:t>
            </a:r>
          </a:p>
          <a:p>
            <a:pPr lvl="1"/>
            <a:r>
              <a:rPr lang="en-US" dirty="0"/>
              <a:t>2 Sam 22:3, The God of my rock; in him will I trust: he is my shield, and the horn of my salvation, my high tower, and my refuge, my savior; thou </a:t>
            </a:r>
            <a:r>
              <a:rPr lang="en-US" dirty="0" err="1"/>
              <a:t>savest</a:t>
            </a:r>
            <a:r>
              <a:rPr lang="en-US" dirty="0"/>
              <a:t> me from violence.</a:t>
            </a:r>
          </a:p>
          <a:p>
            <a:pPr lvl="1"/>
            <a:r>
              <a:rPr lang="en-US" dirty="0"/>
              <a:t>Recognizes the great power of God and shows his faith in Him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9D01CC-3309-48B6-9E69-137F681E3F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A77D857F-0D4B-4CE2-AC22-FFD531C10476}" type="slidenum">
              <a:rPr lang="en-US" smtClean="0"/>
              <a:pPr algn="ctr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410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686C3-566B-42F6-80EC-F32B88321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Places of Refuge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D7AEB-9026-4A19-BAF0-CB43F660DE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Times of Difficulty </a:t>
            </a:r>
          </a:p>
          <a:p>
            <a:r>
              <a:rPr lang="en-US" dirty="0"/>
              <a:t>Times of Failure</a:t>
            </a:r>
          </a:p>
          <a:p>
            <a:r>
              <a:rPr lang="en-US" dirty="0"/>
              <a:t>Times of Success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D31235-1D21-450E-B045-3A1620260E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A77D857F-0D4B-4CE2-AC22-FFD531C10476}" type="slidenum">
              <a:rPr lang="en-US" smtClean="0"/>
              <a:pPr algn="ctr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1766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686C3-566B-42F6-80EC-F32B88321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Places of Refuge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D7AEB-9026-4A19-BAF0-CB43F660DE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Drugs (alcohol, RX drugs, Non-RX drugs, nicotine, Benadryl…)</a:t>
            </a:r>
          </a:p>
          <a:p>
            <a:r>
              <a:rPr lang="en-US" dirty="0"/>
              <a:t>Recreation (tv, camping, hiking, fishing, hunting, painting, biking, sewing, knitting, cooking, singing, exercise…)</a:t>
            </a:r>
          </a:p>
          <a:p>
            <a:r>
              <a:rPr lang="en-US" dirty="0"/>
              <a:t>Food (caffeine, sugar, ribeye steak, thick juicy hamburger…)</a:t>
            </a:r>
          </a:p>
          <a:p>
            <a:r>
              <a:rPr lang="en-US" dirty="0"/>
              <a:t>Social (Family, friends, work,  …)</a:t>
            </a:r>
          </a:p>
          <a:p>
            <a:r>
              <a:rPr lang="en-US" dirty="0"/>
              <a:t>Must be careful in where we find it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81FEE8-2407-454E-8E8B-95A50D95F0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A77D857F-0D4B-4CE2-AC22-FFD531C10476}" type="slidenum">
              <a:rPr lang="en-US" smtClean="0"/>
              <a:pPr algn="ctr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516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686C3-566B-42F6-80EC-F32B88321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Spiritual Places of Refuge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D7AEB-9026-4A19-BAF0-CB43F660DE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God of Comfort</a:t>
            </a:r>
          </a:p>
          <a:p>
            <a:pPr lvl="1"/>
            <a:r>
              <a:rPr lang="en-US" dirty="0"/>
              <a:t>2 Cor 1:8-10, Paul’s deliverance</a:t>
            </a:r>
          </a:p>
          <a:p>
            <a:pPr lvl="2"/>
            <a:r>
              <a:rPr lang="en-US" dirty="0"/>
              <a:t>Faith in God</a:t>
            </a:r>
          </a:p>
          <a:p>
            <a:pPr lvl="1"/>
            <a:r>
              <a:rPr lang="en-US" b="0" dirty="0"/>
              <a:t>Mt 7:7-11, God gives good things to them that ask</a:t>
            </a:r>
          </a:p>
          <a:p>
            <a:pPr lvl="1"/>
            <a:r>
              <a:rPr lang="en-US" dirty="0"/>
              <a:t>1 Cor 10:13, a way of escape</a:t>
            </a:r>
          </a:p>
          <a:p>
            <a:pPr lvl="1"/>
            <a:r>
              <a:rPr lang="en-US" dirty="0"/>
              <a:t>Jas 4:8, Draw near to God, and he will draw near to you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2A8E21-8BD9-4A3D-842F-F28292A847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A77D857F-0D4B-4CE2-AC22-FFD531C10476}" type="slidenum">
              <a:rPr lang="en-US" smtClean="0"/>
              <a:pPr algn="ctr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044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686C3-566B-42F6-80EC-F32B88321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Spiritual Places of Refuge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D7AEB-9026-4A19-BAF0-CB43F660DE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Jesus our Comfort</a:t>
            </a:r>
          </a:p>
          <a:p>
            <a:pPr lvl="1"/>
            <a:r>
              <a:rPr lang="en-US" dirty="0"/>
              <a:t>2 Cor 1:5, Consolation of Christ abounded in Paul</a:t>
            </a:r>
          </a:p>
          <a:p>
            <a:pPr lvl="1"/>
            <a:r>
              <a:rPr lang="en-US" dirty="0"/>
              <a:t>Lk 19:41, Jesus wept aloud over Jerusalem</a:t>
            </a:r>
          </a:p>
          <a:p>
            <a:pPr lvl="1"/>
            <a:r>
              <a:rPr lang="en-US" dirty="0"/>
              <a:t>Mt 23:37-39, would have gathered Jews as a hen gathers her chicks</a:t>
            </a:r>
          </a:p>
          <a:p>
            <a:pPr lvl="1"/>
            <a:r>
              <a:rPr lang="en-US" dirty="0"/>
              <a:t>Heb 4:16, come boldly to the throne of Grace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C42FD3-7E95-4EC7-ABFD-E16D630D49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A77D857F-0D4B-4CE2-AC22-FFD531C10476}" type="slidenum">
              <a:rPr lang="en-US" smtClean="0"/>
              <a:pPr algn="ctr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608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686C3-566B-42F6-80EC-F32B88321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Spiritual Places of Refuge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D7AEB-9026-4A19-BAF0-CB43F660DE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Holy Spirit our Comforter</a:t>
            </a:r>
          </a:p>
          <a:p>
            <a:pPr lvl="1"/>
            <a:r>
              <a:rPr lang="en-US" dirty="0"/>
              <a:t>Jn 14&amp;16, The comforter to the Apostles</a:t>
            </a:r>
          </a:p>
          <a:p>
            <a:pPr lvl="2"/>
            <a:r>
              <a:rPr lang="en-US" dirty="0"/>
              <a:t>Continual reminder that God was with them</a:t>
            </a:r>
          </a:p>
          <a:p>
            <a:pPr lvl="1"/>
            <a:r>
              <a:rPr lang="en-US" dirty="0"/>
              <a:t>1 Cor 2:9-13, Revealer of the Mind of God</a:t>
            </a:r>
          </a:p>
          <a:p>
            <a:pPr lvl="1"/>
            <a:r>
              <a:rPr lang="en-US" dirty="0"/>
              <a:t>Rom 8:26-28, makes intercessions for us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8819CE-5B45-46BD-8BF9-2792C0EE46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A77D857F-0D4B-4CE2-AC22-FFD531C10476}" type="slidenum">
              <a:rPr lang="en-US" smtClean="0"/>
              <a:pPr algn="ctr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146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686C3-566B-42F6-80EC-F32B88321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Spiritual Places of Refuge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D7AEB-9026-4A19-BAF0-CB43F660DE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Church a Place of Comfort</a:t>
            </a:r>
          </a:p>
          <a:p>
            <a:pPr lvl="1"/>
            <a:r>
              <a:rPr lang="en-US" dirty="0"/>
              <a:t>2 Cor 1:11, Paul received comfort from the Corinthians</a:t>
            </a:r>
          </a:p>
          <a:p>
            <a:pPr lvl="1"/>
            <a:r>
              <a:rPr lang="en-US" dirty="0"/>
              <a:t>Heb 3:13, But exhort one another daily </a:t>
            </a:r>
          </a:p>
          <a:p>
            <a:pPr lvl="1"/>
            <a:r>
              <a:rPr lang="en-US" dirty="0"/>
              <a:t>Heb 10:24-25, provoke unto love and to good works, exhorting one another</a:t>
            </a:r>
          </a:p>
          <a:p>
            <a:pPr lvl="1"/>
            <a:r>
              <a:rPr lang="en-US" dirty="0"/>
              <a:t>Eph 4:12-16, purpose of church “offices”</a:t>
            </a:r>
          </a:p>
          <a:p>
            <a:pPr lvl="1"/>
            <a:r>
              <a:rPr lang="en-US" dirty="0"/>
              <a:t>Jas 5:13-15, A refuge where we can receive comfort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387D86-DE13-4011-8AAA-E63DF718E1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A77D857F-0D4B-4CE2-AC22-FFD531C10476}" type="slidenum">
              <a:rPr lang="en-US" smtClean="0"/>
              <a:pPr algn="ctr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151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686C3-566B-42F6-80EC-F32B88321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Spiritual Places of Refuge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D7AEB-9026-4A19-BAF0-CB43F660DE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Marriage a Place of Comfort</a:t>
            </a:r>
          </a:p>
          <a:p>
            <a:pPr lvl="1"/>
            <a:r>
              <a:rPr lang="en-US" dirty="0"/>
              <a:t>Gen 2:18-25, It was not good for man to be alone</a:t>
            </a:r>
          </a:p>
          <a:p>
            <a:pPr lvl="1"/>
            <a:r>
              <a:rPr lang="en-US" dirty="0"/>
              <a:t>Eph 5:29, nourish and cherish each other</a:t>
            </a:r>
          </a:p>
          <a:p>
            <a:pPr lvl="1"/>
            <a:r>
              <a:rPr lang="en-US" dirty="0"/>
              <a:t>1 Pet 3:1-7, Mutual respect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EFE07C-8132-4061-8192-90E52EA582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A77D857F-0D4B-4CE2-AC22-FFD531C10476}" type="slidenum">
              <a:rPr lang="en-US" smtClean="0"/>
              <a:pPr algn="ctr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70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686C3-566B-42F6-80EC-F32B88321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Spiritual Places of Refuge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D7AEB-9026-4A19-BAF0-CB43F660DE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Heaven Eternal Comfort</a:t>
            </a:r>
          </a:p>
          <a:p>
            <a:pPr lvl="1"/>
            <a:r>
              <a:rPr lang="en-US" dirty="0"/>
              <a:t>Jn 6:68, Where can we go, you have the words of eternal life</a:t>
            </a:r>
          </a:p>
          <a:p>
            <a:pPr lvl="1"/>
            <a:r>
              <a:rPr lang="en-US" dirty="0"/>
              <a:t>Rev 21:3-4, when man abides and dwells with God </a:t>
            </a:r>
          </a:p>
          <a:p>
            <a:pPr lvl="2"/>
            <a:r>
              <a:rPr lang="en-US" dirty="0"/>
              <a:t>no tears, no death, no sorrow, no crying, no pain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056F10-FDD1-4673-A8D7-17AEE7BB6E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A77D857F-0D4B-4CE2-AC22-FFD531C10476}" type="slidenum">
              <a:rPr lang="en-US" smtClean="0"/>
              <a:pPr algn="ctr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936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686C3-566B-42F6-80EC-F32B88321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Spiritual Places of Refuge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D7AEB-9026-4A19-BAF0-CB43F660DE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Lessons</a:t>
            </a:r>
          </a:p>
          <a:p>
            <a:pPr lvl="1"/>
            <a:r>
              <a:rPr lang="en-US" dirty="0"/>
              <a:t>Refuge </a:t>
            </a:r>
          </a:p>
          <a:p>
            <a:pPr lvl="2"/>
            <a:r>
              <a:rPr lang="en-US" dirty="0"/>
              <a:t>Place of safety and security</a:t>
            </a:r>
          </a:p>
          <a:p>
            <a:pPr lvl="2"/>
            <a:r>
              <a:rPr lang="en-US" dirty="0"/>
              <a:t>Place of comfort, rest where we can recuperate, rejuvenate</a:t>
            </a:r>
          </a:p>
          <a:p>
            <a:pPr lvl="1"/>
            <a:r>
              <a:rPr lang="en-US" dirty="0"/>
              <a:t>We have places of refuge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C2CE06-66A2-46E7-B671-07FA3E88C8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A77D857F-0D4B-4CE2-AC22-FFD531C10476}" type="slidenum">
              <a:rPr lang="en-US" smtClean="0"/>
              <a:pPr algn="ctr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476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686C3-566B-42F6-80EC-F32B88321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Spiritual </a:t>
            </a:r>
            <a:r>
              <a:rPr lang="en-US" dirty="0"/>
              <a:t>Places of Refuge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D7AEB-9026-4A19-BAF0-CB43F660DE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Lesson – Seek Refuge in:</a:t>
            </a:r>
          </a:p>
          <a:p>
            <a:pPr lvl="1"/>
            <a:r>
              <a:rPr lang="en-US" dirty="0"/>
              <a:t>God</a:t>
            </a:r>
          </a:p>
          <a:p>
            <a:pPr lvl="1"/>
            <a:r>
              <a:rPr lang="en-US" dirty="0"/>
              <a:t>Jesus</a:t>
            </a:r>
          </a:p>
          <a:p>
            <a:pPr lvl="1"/>
            <a:r>
              <a:rPr lang="en-US" dirty="0"/>
              <a:t>Holy Spirit</a:t>
            </a:r>
          </a:p>
          <a:p>
            <a:pPr lvl="1"/>
            <a:r>
              <a:rPr lang="en-US" dirty="0"/>
              <a:t>The Church</a:t>
            </a:r>
          </a:p>
          <a:p>
            <a:pPr lvl="1"/>
            <a:r>
              <a:rPr lang="en-US" dirty="0"/>
              <a:t>Marriage</a:t>
            </a:r>
          </a:p>
          <a:p>
            <a:pPr lvl="1"/>
            <a:r>
              <a:rPr lang="en-US" dirty="0"/>
              <a:t>Heaven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91DAB3-9CDA-4BE2-91A6-4E4D4823A2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A77D857F-0D4B-4CE2-AC22-FFD531C10476}" type="slidenum">
              <a:rPr lang="en-US" smtClean="0"/>
              <a:pPr algn="ctr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2733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363</TotalTime>
  <Words>934</Words>
  <Application>Microsoft Office PowerPoint</Application>
  <PresentationFormat>On-screen Show (4:3)</PresentationFormat>
  <Paragraphs>142</Paragraphs>
  <Slides>18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Aharoni</vt:lpstr>
      <vt:lpstr>Arial</vt:lpstr>
      <vt:lpstr>Calibri</vt:lpstr>
      <vt:lpstr>Calibri Light</vt:lpstr>
      <vt:lpstr>Wingdings</vt:lpstr>
      <vt:lpstr>Office Theme</vt:lpstr>
      <vt:lpstr>Places of Refuge</vt:lpstr>
      <vt:lpstr>Places of Refuge</vt:lpstr>
      <vt:lpstr>Places of Refuge</vt:lpstr>
      <vt:lpstr>Places of Refuge</vt:lpstr>
      <vt:lpstr>Places of Refuge</vt:lpstr>
      <vt:lpstr>Places of Refuge</vt:lpstr>
      <vt:lpstr>Places of Refuge</vt:lpstr>
      <vt:lpstr>Places of Refuge</vt:lpstr>
      <vt:lpstr>Places of Refuge</vt:lpstr>
      <vt:lpstr>Places of Refuge</vt:lpstr>
      <vt:lpstr>Spiritual Places of Refuge</vt:lpstr>
      <vt:lpstr>Spiritual Places of Refuge</vt:lpstr>
      <vt:lpstr>Spiritual Places of Refuge</vt:lpstr>
      <vt:lpstr>Spiritual Places of Refuge</vt:lpstr>
      <vt:lpstr>Spiritual Places of Refuge</vt:lpstr>
      <vt:lpstr>Spiritual Places of Refuge</vt:lpstr>
      <vt:lpstr>Spiritual Places of Refuge</vt:lpstr>
      <vt:lpstr>Spiritual Places of Refuge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Our Place of Refuge</dc:title>
  <dc:creator>Ross Ward</dc:creator>
  <cp:lastModifiedBy>Ross Ward</cp:lastModifiedBy>
  <cp:revision>111</cp:revision>
  <dcterms:created xsi:type="dcterms:W3CDTF">2019-09-18T22:49:30Z</dcterms:created>
  <dcterms:modified xsi:type="dcterms:W3CDTF">2020-12-06T13:24:43Z</dcterms:modified>
</cp:coreProperties>
</file>