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62" r:id="rId5"/>
    <p:sldId id="259" r:id="rId6"/>
    <p:sldId id="276" r:id="rId7"/>
    <p:sldId id="260" r:id="rId8"/>
    <p:sldId id="261" r:id="rId9"/>
    <p:sldId id="263" r:id="rId10"/>
    <p:sldId id="267" r:id="rId11"/>
    <p:sldId id="275" r:id="rId12"/>
    <p:sldId id="266" r:id="rId13"/>
    <p:sldId id="269" r:id="rId14"/>
    <p:sldId id="270" r:id="rId15"/>
    <p:sldId id="274" r:id="rId16"/>
    <p:sldId id="271" r:id="rId17"/>
    <p:sldId id="272" r:id="rId18"/>
    <p:sldId id="273" r:id="rId19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944" autoAdjust="0"/>
  </p:normalViewPr>
  <p:slideViewPr>
    <p:cSldViewPr snapToGrid="0">
      <p:cViewPr varScale="1">
        <p:scale>
          <a:sx n="76" d="100"/>
          <a:sy n="76" d="100"/>
        </p:scale>
        <p:origin x="17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15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7B6B09-0AA0-4824-A42C-E9D0F7281F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9F0C0D-B2CE-4CF1-9C69-D38CF9402F5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AC4D706-7211-4BCF-9DBD-D714BF43823E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5EA15-3BA2-4A3F-AB70-A5E230FF79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55A8F-AF7D-4C2B-85AE-14E2C67CB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971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447067D1-DBE7-408D-AEE7-2BB98C908D67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F30B3A0F-A63A-448E-A7FF-0F88BB66C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2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the safety or comfort involved in these places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19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Yes, even Jesus sought Refuge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15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Places of safety and comfort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60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all have one:  when we are down, depressed, struggling, frustrated,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Not all these are bad, these can become bad, can interfere with our relationship with God</a:t>
            </a:r>
          </a:p>
          <a:p>
            <a:r>
              <a:rPr lang="en-US" dirty="0"/>
              <a:t>Drugs, obviously, recreation, family, and work can interfere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606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 is not a God of discipline &amp; judgment</a:t>
            </a:r>
          </a:p>
          <a:p>
            <a:pPr lvl="0"/>
            <a:r>
              <a:rPr lang="en-US" dirty="0"/>
              <a:t>Not a tyrant waiting to pounce on those who fail</a:t>
            </a:r>
          </a:p>
          <a:p>
            <a:pPr lvl="0"/>
            <a:r>
              <a:rPr lang="en-US"/>
              <a:t>Not </a:t>
            </a:r>
            <a:r>
              <a:rPr lang="en-US" dirty="0"/>
              <a:t>one dimensional</a:t>
            </a:r>
          </a:p>
          <a:p>
            <a:pPr lvl="0"/>
            <a:r>
              <a:rPr lang="en-US" dirty="0"/>
              <a:t>He is also a God of Mercy and Love; Of Refuge!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4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should not wait till we are in trouble, But it happens, always turn back to God</a:t>
            </a:r>
          </a:p>
          <a:p>
            <a:pPr lvl="1"/>
            <a:r>
              <a:rPr lang="en-US" dirty="0"/>
              <a:t>David did!</a:t>
            </a:r>
          </a:p>
          <a:p>
            <a:pPr lvl="1"/>
            <a:r>
              <a:rPr lang="en-US" dirty="0"/>
              <a:t>Elijah did!</a:t>
            </a:r>
          </a:p>
          <a:p>
            <a:pPr lvl="1"/>
            <a:r>
              <a:rPr lang="en-US" dirty="0"/>
              <a:t>Are we better than they????</a:t>
            </a:r>
          </a:p>
          <a:p>
            <a:pPr lvl="1"/>
            <a:r>
              <a:rPr lang="en-US" dirty="0"/>
              <a:t>Jesus said come BOLDLY!</a:t>
            </a:r>
          </a:p>
          <a:p>
            <a:pPr defTabSz="942289">
              <a:defRPr/>
            </a:pPr>
            <a:r>
              <a:rPr lang="en-US" dirty="0"/>
              <a:t>Mt 21:9, Hosanna to the son of David; o save us son of David</a:t>
            </a:r>
          </a:p>
          <a:p>
            <a:pPr defTabSz="942289">
              <a:defRPr/>
            </a:pPr>
            <a:r>
              <a:rPr lang="en-US" dirty="0"/>
              <a:t>Come boldly to the throne, not timid, scared, humiliated. Jesus understands our trials!</a:t>
            </a:r>
          </a:p>
          <a:p>
            <a:pPr defTabSz="942289">
              <a:defRPr/>
            </a:pPr>
            <a:r>
              <a:rPr lang="en-US" dirty="0"/>
              <a:t>Expound on the qualification of Jesus to be our mediator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457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the refuge of the movies</a:t>
            </a:r>
          </a:p>
          <a:p>
            <a:r>
              <a:rPr lang="en-US" dirty="0"/>
              <a:t>Not perfect, but a place of development</a:t>
            </a:r>
          </a:p>
          <a:p>
            <a:r>
              <a:rPr lang="en-US" dirty="0"/>
              <a:t>Consider Gal 5:15, warning to Christians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727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perfect</a:t>
            </a:r>
          </a:p>
          <a:p>
            <a:r>
              <a:rPr lang="en-US" dirty="0"/>
              <a:t>I Cor 7 dealing with the believer who has a unbelieving spouse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13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Absence of fear and danger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93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5409" y="787877"/>
            <a:ext cx="7772400" cy="1321477"/>
          </a:xfrm>
        </p:spPr>
        <p:txBody>
          <a:bodyPr anchor="t"/>
          <a:lstStyle>
            <a:lvl1pPr algn="ctr">
              <a:defRPr sz="6000" b="1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540826"/>
            <a:ext cx="6858000" cy="716973"/>
          </a:xfrm>
        </p:spPr>
        <p:txBody>
          <a:bodyPr>
            <a:normAutofit/>
          </a:bodyPr>
          <a:lstStyle>
            <a:lvl1pPr marL="0" indent="0" algn="ctr">
              <a:buNone/>
              <a:defRPr sz="4400" b="1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02473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45" y="365127"/>
            <a:ext cx="8801100" cy="849832"/>
          </a:xfrm>
        </p:spPr>
        <p:txBody>
          <a:bodyPr>
            <a:normAutofit/>
          </a:bodyPr>
          <a:lstStyle>
            <a:lvl1pPr>
              <a:defRPr sz="4800" b="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013" y="1658455"/>
            <a:ext cx="8603673" cy="5199545"/>
          </a:xfr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Char char="v"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lnSpc>
                <a:spcPct val="100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36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lnSpc>
                <a:spcPct val="10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411073B-CF1D-41DC-834E-9B7051C3D1CF}"/>
              </a:ext>
            </a:extLst>
          </p:cNvPr>
          <p:cNvCxnSpPr/>
          <p:nvPr userDrawn="1"/>
        </p:nvCxnSpPr>
        <p:spPr>
          <a:xfrm>
            <a:off x="290945" y="1361209"/>
            <a:ext cx="8447810" cy="0"/>
          </a:xfrm>
          <a:prstGeom prst="line">
            <a:avLst/>
          </a:prstGeom>
          <a:ln w="1016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736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C702-5825-42EA-B2C2-12C006F08051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016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C702-5825-42EA-B2C2-12C006F08051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89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C702-5825-42EA-B2C2-12C006F08051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4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C702-5825-42EA-B2C2-12C006F08051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318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C702-5825-42EA-B2C2-12C006F08051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C702-5825-42EA-B2C2-12C006F08051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72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C702-5825-42EA-B2C2-12C006F08051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61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C702-5825-42EA-B2C2-12C006F08051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23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C702-5825-42EA-B2C2-12C006F08051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4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FC702-5825-42EA-B2C2-12C006F08051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0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77C08-ED6C-4E52-9764-8F33C62234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Lugares</a:t>
            </a:r>
            <a:r>
              <a:rPr lang="en-US" dirty="0"/>
              <a:t> de Refugio
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F6F689-E188-493D-A156-83C96AF223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 Cor 1:3-11</a:t>
            </a:r>
          </a:p>
        </p:txBody>
      </p:sp>
    </p:spTree>
    <p:extLst>
      <p:ext uri="{BB962C8B-B14F-4D97-AF65-F5344CB8AC3E}">
        <p14:creationId xmlns:p14="http://schemas.microsoft.com/office/powerpoint/2010/main" val="1741772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Asilo</a:t>
            </a:r>
            <a:r>
              <a:rPr lang="en-US" dirty="0"/>
              <a:t> </a:t>
            </a:r>
            <a:r>
              <a:rPr lang="en-US" dirty="0" err="1"/>
              <a:t>Político</a:t>
            </a:r>
            <a:r>
              <a:rPr lang="en-US" dirty="0"/>
              <a:t>
Una </a:t>
            </a:r>
            <a:r>
              <a:rPr lang="en-US" dirty="0" err="1"/>
              <a:t>Iglesia</a:t>
            </a:r>
            <a:endParaRPr lang="en-US" dirty="0"/>
          </a:p>
          <a:p>
            <a:r>
              <a:rPr lang="en-US" dirty="0"/>
              <a:t>Refugio de </a:t>
            </a:r>
            <a:r>
              <a:rPr lang="en-US" dirty="0" err="1"/>
              <a:t>Tormenta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57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 35:11-12, Ciudad de Refugio</a:t>
            </a:r>
          </a:p>
          <a:p>
            <a:pPr lvl="1"/>
            <a:r>
              <a:rPr lang="es-ES" dirty="0"/>
              <a:t>refugio del vengador hasta que se juzgue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84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David </a:t>
            </a:r>
            <a:r>
              <a:rPr lang="en-US" dirty="0" err="1"/>
              <a:t>huyendo</a:t>
            </a:r>
            <a:r>
              <a:rPr lang="en-US" dirty="0"/>
              <a:t> de </a:t>
            </a:r>
            <a:r>
              <a:rPr lang="en-US" dirty="0" err="1"/>
              <a:t>Saúl</a:t>
            </a:r>
            <a:endParaRPr lang="en-US" dirty="0"/>
          </a:p>
          <a:p>
            <a:pPr lvl="1"/>
            <a:r>
              <a:rPr lang="en-US" dirty="0"/>
              <a:t>1 Sam 21-31, David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exilio</a:t>
            </a:r>
            <a:endParaRPr lang="en-US" dirty="0"/>
          </a:p>
          <a:p>
            <a:pPr lvl="2"/>
            <a:r>
              <a:rPr lang="es-ES" dirty="0"/>
              <a:t>En Cuevas y ciudades extranjeras</a:t>
            </a:r>
          </a:p>
          <a:p>
            <a:pPr lvl="1"/>
            <a:r>
              <a:rPr lang="en-US" dirty="0"/>
              <a:t>1 Sam 23:14, </a:t>
            </a:r>
            <a:r>
              <a:rPr lang="es-ES" dirty="0"/>
              <a:t>David se quedó en las fortalezas en el desierto, y permaneció en las montañas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158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Elías </a:t>
            </a:r>
            <a:r>
              <a:rPr lang="en-US" dirty="0" err="1"/>
              <a:t>huyendo</a:t>
            </a:r>
            <a:r>
              <a:rPr lang="en-US" dirty="0"/>
              <a:t> de </a:t>
            </a:r>
            <a:r>
              <a:rPr lang="en-US" dirty="0" err="1"/>
              <a:t>Jezabel</a:t>
            </a:r>
            <a:endParaRPr lang="en-US" dirty="0"/>
          </a:p>
          <a:p>
            <a:pPr lvl="1"/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19:1-4, </a:t>
            </a:r>
            <a:r>
              <a:rPr lang="es-ES" dirty="0"/>
              <a:t>Elías huyó al desierto desde Jezabel
</a:t>
            </a:r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18, </a:t>
            </a:r>
            <a:r>
              <a:rPr lang="pt-BR" dirty="0"/>
              <a:t>Confronta 400 profetas de </a:t>
            </a:r>
            <a:r>
              <a:rPr lang="pt-BR" dirty="0" err="1"/>
              <a:t>baal</a:t>
            </a:r>
            <a:r>
              <a:rPr lang="pt-BR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25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Jesús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Getsemaní</a:t>
            </a:r>
            <a:endParaRPr lang="en-US" dirty="0"/>
          </a:p>
          <a:p>
            <a:pPr lvl="1"/>
            <a:r>
              <a:rPr lang="en-US" dirty="0" err="1"/>
              <a:t>Orado</a:t>
            </a:r>
            <a:r>
              <a:rPr lang="en-US" dirty="0"/>
              <a:t> solo
</a:t>
            </a:r>
            <a:r>
              <a:rPr lang="es-ES" dirty="0"/>
              <a:t>Buscó el consuelo y la compañía de los apóstoles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03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David finalmente se da cuenta de que Dios es su refugio</a:t>
            </a:r>
          </a:p>
          <a:p>
            <a:pPr lvl="1"/>
            <a:r>
              <a:rPr lang="en-US" dirty="0"/>
              <a:t>Ps 23:4-5, </a:t>
            </a:r>
            <a:r>
              <a:rPr lang="es-ES" dirty="0"/>
              <a:t>Aunque ande en valle de sombra de muerte, no temeré mal alguno; porque tú estarás conmigo; tu vara y tu cayado me infundirán aliento.5 Aderezas mesa delante de mí, en presencia de mis angustiadores; unges mi cabeza con aceite; mi copa está rebosando. </a:t>
            </a:r>
            <a:r>
              <a:rPr lang="en-US" dirty="0"/>
              <a:t>.</a:t>
            </a:r>
          </a:p>
          <a:p>
            <a:pPr lvl="1"/>
            <a:r>
              <a:rPr lang="es-ES" dirty="0"/>
              <a:t>Un aspecto del Salmo es que Jehová es un lugar de refugio para David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538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 canción de la liberación de David</a:t>
            </a:r>
          </a:p>
          <a:p>
            <a:pPr lvl="1"/>
            <a:r>
              <a:rPr lang="es-ES" dirty="0"/>
              <a:t>2</a:t>
            </a:r>
            <a:r>
              <a:rPr lang="en-US" dirty="0"/>
              <a:t> Sam 22:3, </a:t>
            </a:r>
            <a:r>
              <a:rPr lang="es-ES" dirty="0"/>
              <a:t>Dios es mi Roca, en Él confiaré; mi escudo, y el cuerno de mi salvación, mi fortaleza alta y mi refugio; mi Salvador, tú me libras de violencia.</a:t>
            </a:r>
            <a:endParaRPr lang="en-US" dirty="0"/>
          </a:p>
          <a:p>
            <a:pPr lvl="1"/>
            <a:r>
              <a:rPr lang="es-ES" dirty="0"/>
              <a:t>Reconoce el gran poder de Dios y muestra su fe en 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410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Tiempos</a:t>
            </a:r>
            <a:r>
              <a:rPr lang="en-US" dirty="0"/>
              <a:t> de </a:t>
            </a:r>
            <a:r>
              <a:rPr lang="en-US" dirty="0" err="1"/>
              <a:t>Dificultad</a:t>
            </a:r>
            <a:r>
              <a:rPr lang="en-US" dirty="0"/>
              <a:t> 
</a:t>
            </a:r>
            <a:r>
              <a:rPr lang="en-US" dirty="0" err="1"/>
              <a:t>Tiempos</a:t>
            </a:r>
            <a:r>
              <a:rPr lang="en-US" dirty="0"/>
              <a:t> de </a:t>
            </a:r>
            <a:r>
              <a:rPr lang="en-US" dirty="0" err="1"/>
              <a:t>Fracaso</a:t>
            </a:r>
            <a:endParaRPr lang="en-US" dirty="0"/>
          </a:p>
          <a:p>
            <a:r>
              <a:rPr lang="en-US" dirty="0" err="1"/>
              <a:t>Tiempos</a:t>
            </a:r>
            <a:r>
              <a:rPr lang="en-US" dirty="0"/>
              <a:t> de </a:t>
            </a:r>
            <a:r>
              <a:rPr lang="en-US" dirty="0" err="1"/>
              <a:t>éxito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9176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Drogas (</a:t>
            </a:r>
            <a:r>
              <a:rPr lang="en-US" dirty="0" err="1"/>
              <a:t>rx</a:t>
            </a:r>
            <a:r>
              <a:rPr lang="en-US" dirty="0"/>
              <a:t>, no-</a:t>
            </a:r>
            <a:r>
              <a:rPr lang="en-US" dirty="0" err="1"/>
              <a:t>rx</a:t>
            </a:r>
            <a:r>
              <a:rPr lang="en-US" dirty="0"/>
              <a:t>, alcohol, </a:t>
            </a:r>
            <a:r>
              <a:rPr lang="en-US" dirty="0" err="1"/>
              <a:t>analgésicos</a:t>
            </a:r>
            <a:r>
              <a:rPr lang="en-US" dirty="0"/>
              <a:t>, </a:t>
            </a:r>
            <a:r>
              <a:rPr lang="en-US" dirty="0" err="1"/>
              <a:t>nicotina</a:t>
            </a:r>
            <a:r>
              <a:rPr lang="en-US" dirty="0"/>
              <a:t>, Benadryl…)</a:t>
            </a:r>
          </a:p>
          <a:p>
            <a:r>
              <a:rPr lang="es-ES" dirty="0"/>
              <a:t>Recreación (tv, camping, senderismo, pesca, caza, pintura, ciclismo, costura, tejer, cocinar, cantar, hacer ejercicio</a:t>
            </a:r>
            <a:r>
              <a:rPr lang="en-US" dirty="0"/>
              <a:t>…)</a:t>
            </a:r>
          </a:p>
          <a:p>
            <a:r>
              <a:rPr lang="pt-BR" dirty="0"/>
              <a:t>Comida (cafeína, </a:t>
            </a:r>
            <a:r>
              <a:rPr lang="pt-BR" dirty="0" err="1"/>
              <a:t>azúcar</a:t>
            </a:r>
            <a:r>
              <a:rPr lang="pt-BR" dirty="0"/>
              <a:t>, </a:t>
            </a:r>
            <a:r>
              <a:rPr lang="pt-BR" dirty="0" err="1"/>
              <a:t>bistec</a:t>
            </a:r>
            <a:r>
              <a:rPr lang="pt-BR" dirty="0"/>
              <a:t> </a:t>
            </a:r>
            <a:r>
              <a:rPr lang="pt-BR" dirty="0" err="1"/>
              <a:t>ribeye</a:t>
            </a:r>
            <a:r>
              <a:rPr lang="pt-BR" dirty="0"/>
              <a:t>, hamburguesa </a:t>
            </a:r>
            <a:r>
              <a:rPr lang="pt-BR" dirty="0" err="1"/>
              <a:t>jugosa</a:t>
            </a:r>
            <a:r>
              <a:rPr lang="pt-BR" dirty="0"/>
              <a:t> </a:t>
            </a:r>
            <a:r>
              <a:rPr lang="pt-BR" dirty="0" err="1"/>
              <a:t>espesa</a:t>
            </a:r>
            <a:r>
              <a:rPr lang="en-US" dirty="0"/>
              <a:t>…)</a:t>
            </a:r>
          </a:p>
          <a:p>
            <a:r>
              <a:rPr lang="en-US" dirty="0"/>
              <a:t>Social (Familia, amigos, </a:t>
            </a:r>
            <a:r>
              <a:rPr lang="en-US" dirty="0" err="1"/>
              <a:t>trabajo</a:t>
            </a:r>
            <a:r>
              <a:rPr lang="en-US" dirty="0"/>
              <a:t>, …)</a:t>
            </a:r>
          </a:p>
          <a:p>
            <a:r>
              <a:rPr lang="es-ES" dirty="0"/>
              <a:t>Debe tener cuidado en donde lo encontramos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1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Espiritual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Dios de Consuelo</a:t>
            </a:r>
          </a:p>
          <a:p>
            <a:pPr lvl="1"/>
            <a:r>
              <a:rPr lang="en-US" dirty="0"/>
              <a:t>2 Cor 1:8-10, La </a:t>
            </a:r>
            <a:r>
              <a:rPr lang="en-US" dirty="0" err="1"/>
              <a:t>liberación</a:t>
            </a:r>
            <a:r>
              <a:rPr lang="en-US" dirty="0"/>
              <a:t> de Pablo</a:t>
            </a:r>
          </a:p>
          <a:p>
            <a:pPr lvl="2"/>
            <a:r>
              <a:rPr lang="en-US" dirty="0"/>
              <a:t>Fe </a:t>
            </a:r>
            <a:r>
              <a:rPr lang="en-US" dirty="0" err="1"/>
              <a:t>en</a:t>
            </a:r>
            <a:r>
              <a:rPr lang="en-US" dirty="0"/>
              <a:t> Dios</a:t>
            </a:r>
          </a:p>
          <a:p>
            <a:pPr lvl="1"/>
            <a:r>
              <a:rPr lang="en-US" dirty="0"/>
              <a:t>Mt 7:7-11, </a:t>
            </a:r>
            <a:r>
              <a:rPr lang="es-ES" dirty="0"/>
              <a:t>Dios les da cosas buenas a los que le piden</a:t>
            </a:r>
            <a:endParaRPr lang="en-US" dirty="0"/>
          </a:p>
          <a:p>
            <a:pPr lvl="1"/>
            <a:r>
              <a:rPr lang="en-US" dirty="0"/>
              <a:t>1 Cor 10:13, una forma de escape</a:t>
            </a:r>
          </a:p>
          <a:p>
            <a:pPr lvl="1"/>
            <a:r>
              <a:rPr lang="en-US" dirty="0"/>
              <a:t>Jas 4:8, </a:t>
            </a:r>
            <a:r>
              <a:rPr lang="es-ES" dirty="0"/>
              <a:t>Acércate a Dios, y se acercará a 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04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Espiritual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Jesús de Consuelo</a:t>
            </a:r>
          </a:p>
          <a:p>
            <a:pPr lvl="1"/>
            <a:r>
              <a:rPr lang="en-US" dirty="0"/>
              <a:t>2 Cor 1:5, </a:t>
            </a:r>
            <a:r>
              <a:rPr lang="es-ES" dirty="0"/>
              <a:t>Consolación de Cristo abundó en Pablo</a:t>
            </a:r>
            <a:endParaRPr lang="en-US" dirty="0"/>
          </a:p>
          <a:p>
            <a:pPr lvl="1"/>
            <a:r>
              <a:rPr lang="en-US" dirty="0"/>
              <a:t>Lk 19:41, </a:t>
            </a:r>
            <a:r>
              <a:rPr lang="es-ES" dirty="0"/>
              <a:t>Jesús lloró en voz alta sobre Jerusalén</a:t>
            </a:r>
            <a:endParaRPr lang="en-US" dirty="0"/>
          </a:p>
          <a:p>
            <a:pPr lvl="1"/>
            <a:r>
              <a:rPr lang="en-US" dirty="0"/>
              <a:t>Mt 23:37-39, </a:t>
            </a:r>
            <a:r>
              <a:rPr lang="es-ES" dirty="0"/>
              <a:t>habría reunido judíos como una gallina reúne a sus polluelos</a:t>
            </a:r>
            <a:endParaRPr lang="en-US" dirty="0"/>
          </a:p>
          <a:p>
            <a:pPr lvl="1"/>
            <a:r>
              <a:rPr lang="en-US" dirty="0"/>
              <a:t>Heb 4:16, </a:t>
            </a:r>
            <a:r>
              <a:rPr lang="es-ES" dirty="0"/>
              <a:t>venir con valentía al trono de la gracia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60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Espiritual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Espíritu</a:t>
            </a:r>
            <a:r>
              <a:rPr lang="en-US" dirty="0"/>
              <a:t> Santo </a:t>
            </a:r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consolador</a:t>
            </a:r>
            <a:endParaRPr lang="en-US" dirty="0"/>
          </a:p>
          <a:p>
            <a:pPr lvl="1"/>
            <a:r>
              <a:rPr lang="en-US" dirty="0"/>
              <a:t>Jn 14&amp;16, </a:t>
            </a:r>
            <a:r>
              <a:rPr lang="es-ES" dirty="0"/>
              <a:t>El consolador a los Apóstoles</a:t>
            </a:r>
            <a:endParaRPr lang="en-US" dirty="0"/>
          </a:p>
          <a:p>
            <a:pPr lvl="2"/>
            <a:r>
              <a:rPr lang="es-ES" dirty="0"/>
              <a:t>Recordatorio continuo de que Dios estaba con ellos
</a:t>
            </a:r>
            <a:r>
              <a:rPr lang="en-US" dirty="0"/>
              <a:t>1 Cor 2:9-13, </a:t>
            </a:r>
            <a:r>
              <a:rPr lang="es-ES" dirty="0"/>
              <a:t>Revelador de la Mente de Dios</a:t>
            </a:r>
            <a:endParaRPr lang="en-US" dirty="0"/>
          </a:p>
          <a:p>
            <a:pPr lvl="1"/>
            <a:r>
              <a:rPr lang="en-US" dirty="0"/>
              <a:t>Rom 8:26-28, </a:t>
            </a:r>
            <a:r>
              <a:rPr lang="en-US" dirty="0" err="1"/>
              <a:t>hace</a:t>
            </a:r>
            <a:r>
              <a:rPr lang="en-US" dirty="0"/>
              <a:t> </a:t>
            </a:r>
            <a:r>
              <a:rPr lang="en-US" dirty="0" err="1"/>
              <a:t>intercesiones</a:t>
            </a:r>
            <a:r>
              <a:rPr lang="en-US" dirty="0"/>
              <a:t> para </a:t>
            </a:r>
            <a:r>
              <a:rPr lang="en-US" dirty="0" err="1"/>
              <a:t>nosotros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14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Espiritual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Iglesia un Lugar de Consuelo</a:t>
            </a:r>
          </a:p>
          <a:p>
            <a:pPr lvl="1"/>
            <a:r>
              <a:rPr lang="en-US" dirty="0"/>
              <a:t>2 Cor 1:11, </a:t>
            </a:r>
            <a:r>
              <a:rPr lang="es-ES" dirty="0"/>
              <a:t>Pablo recibió consuelo de los corintios</a:t>
            </a:r>
            <a:endParaRPr lang="en-US" dirty="0"/>
          </a:p>
          <a:p>
            <a:pPr lvl="1"/>
            <a:r>
              <a:rPr lang="en-US" dirty="0"/>
              <a:t>Heb 3:13, </a:t>
            </a:r>
            <a:r>
              <a:rPr lang="es-ES" dirty="0"/>
              <a:t>exhortar unos a otros todos los días </a:t>
            </a:r>
            <a:endParaRPr lang="en-US" dirty="0"/>
          </a:p>
          <a:p>
            <a:pPr lvl="1"/>
            <a:r>
              <a:rPr lang="en-US" dirty="0"/>
              <a:t>Heb 10:24-25, </a:t>
            </a:r>
            <a:r>
              <a:rPr lang="es-ES" dirty="0"/>
              <a:t>provocar al amor y a las buenas obras, exhortándolos unos a otros</a:t>
            </a:r>
            <a:endParaRPr lang="en-US" dirty="0"/>
          </a:p>
          <a:p>
            <a:pPr lvl="1"/>
            <a:r>
              <a:rPr lang="en-US" dirty="0"/>
              <a:t>Eph 4:12-16, </a:t>
            </a:r>
            <a:r>
              <a:rPr lang="es-ES" dirty="0"/>
              <a:t>propósito de las "oficinas" de la iglesia</a:t>
            </a:r>
            <a:endParaRPr lang="en-US" dirty="0"/>
          </a:p>
          <a:p>
            <a:pPr lvl="1"/>
            <a:r>
              <a:rPr lang="en-US" dirty="0"/>
              <a:t>Jas 5:13-15, </a:t>
            </a:r>
            <a:r>
              <a:rPr lang="es-ES" dirty="0"/>
              <a:t>Un refugio en el que podemos recibir consuelo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15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Espiritual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Matrimonio</a:t>
            </a:r>
            <a:r>
              <a:rPr lang="en-US" dirty="0"/>
              <a:t> </a:t>
            </a:r>
            <a:r>
              <a:rPr lang="es-ES" dirty="0"/>
              <a:t>un Lugar de Consuelo</a:t>
            </a:r>
            <a:endParaRPr lang="en-US" dirty="0"/>
          </a:p>
          <a:p>
            <a:pPr lvl="1"/>
            <a:r>
              <a:rPr lang="en-US" dirty="0"/>
              <a:t>Gen 2:18-25, </a:t>
            </a:r>
            <a:r>
              <a:rPr lang="es-ES" dirty="0"/>
              <a:t>No era bueno para el hombre estar solo </a:t>
            </a:r>
          </a:p>
          <a:p>
            <a:pPr lvl="1"/>
            <a:r>
              <a:rPr lang="en-US" dirty="0"/>
              <a:t>Eph 5:29, </a:t>
            </a:r>
            <a:r>
              <a:rPr lang="es-ES" dirty="0"/>
              <a:t>nutrirse y apreciarse unos a otros</a:t>
            </a:r>
            <a:endParaRPr lang="en-US" dirty="0"/>
          </a:p>
          <a:p>
            <a:pPr lvl="1"/>
            <a:r>
              <a:rPr lang="en-US" dirty="0"/>
              <a:t>1 Pet 3:1-7, </a:t>
            </a:r>
            <a:r>
              <a:rPr lang="en-US" dirty="0" err="1"/>
              <a:t>Respeto</a:t>
            </a:r>
            <a:r>
              <a:rPr lang="en-US" dirty="0"/>
              <a:t> </a:t>
            </a:r>
            <a:r>
              <a:rPr lang="en-US" dirty="0" err="1"/>
              <a:t>mutuo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7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Espiritual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Consuelo </a:t>
            </a:r>
            <a:r>
              <a:rPr lang="en-US" dirty="0" err="1"/>
              <a:t>Eterno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Cielo</a:t>
            </a:r>
          </a:p>
          <a:p>
            <a:pPr lvl="1"/>
            <a:r>
              <a:rPr lang="en-US" dirty="0"/>
              <a:t>Jn 6:68, </a:t>
            </a:r>
            <a:r>
              <a:rPr lang="es-ES" dirty="0"/>
              <a:t>¿Adónde podemos ir, tienes las palabras de la vida eterna?
</a:t>
            </a:r>
            <a:r>
              <a:rPr lang="en-US" dirty="0"/>
              <a:t>Rev 21:3-4, </a:t>
            </a:r>
            <a:r>
              <a:rPr lang="es-ES" dirty="0"/>
              <a:t>cuando el hombre habita y habita con Dios</a:t>
            </a:r>
            <a:endParaRPr lang="en-US" dirty="0"/>
          </a:p>
          <a:p>
            <a:pPr lvl="2"/>
            <a:r>
              <a:rPr lang="es-ES" dirty="0"/>
              <a:t>sin lágrimas, sin muerte, sin pena, sin llanto, sin dolor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93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Espiritual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Leccións</a:t>
            </a:r>
            <a:endParaRPr lang="en-US" dirty="0"/>
          </a:p>
          <a:p>
            <a:pPr lvl="1"/>
            <a:r>
              <a:rPr lang="en-US" dirty="0"/>
              <a:t>Refugio </a:t>
            </a:r>
          </a:p>
          <a:p>
            <a:pPr lvl="2"/>
            <a:r>
              <a:rPr lang="en-US" dirty="0"/>
              <a:t>Lugar de </a:t>
            </a:r>
            <a:r>
              <a:rPr lang="en-US" dirty="0" err="1"/>
              <a:t>seguridad</a:t>
            </a:r>
            <a:r>
              <a:rPr lang="en-US" dirty="0"/>
              <a:t>
Lugar de Consuelo, </a:t>
            </a:r>
            <a:r>
              <a:rPr lang="en-US" dirty="0" err="1"/>
              <a:t>descanso</a:t>
            </a:r>
            <a:r>
              <a:rPr lang="en-US" dirty="0"/>
              <a:t> </a:t>
            </a:r>
            <a:r>
              <a:rPr lang="en-US" dirty="0" err="1"/>
              <a:t>donde</a:t>
            </a:r>
            <a:r>
              <a:rPr lang="en-US" dirty="0"/>
              <a:t> </a:t>
            </a:r>
            <a:r>
              <a:rPr lang="en-US" dirty="0" err="1"/>
              <a:t>recuperarnos</a:t>
            </a:r>
            <a:r>
              <a:rPr lang="en-US" dirty="0"/>
              <a:t>, </a:t>
            </a:r>
            <a:r>
              <a:rPr lang="en-US" dirty="0" err="1"/>
              <a:t>rejuvenecer</a:t>
            </a:r>
            <a:endParaRPr lang="en-US" dirty="0"/>
          </a:p>
          <a:p>
            <a:pPr lvl="1"/>
            <a:r>
              <a:rPr lang="en-US" dirty="0" err="1"/>
              <a:t>Tenemos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</a:t>
            </a:r>
            <a:r>
              <a:rPr lang="en-US" dirty="0" err="1"/>
              <a:t>refugio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476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Espiritual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Refugio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Lección</a:t>
            </a:r>
            <a:r>
              <a:rPr lang="en-US" dirty="0"/>
              <a:t> – </a:t>
            </a:r>
            <a:r>
              <a:rPr lang="en-US" dirty="0" err="1"/>
              <a:t>Buscar</a:t>
            </a:r>
            <a:r>
              <a:rPr lang="en-US" dirty="0"/>
              <a:t> </a:t>
            </a:r>
            <a:r>
              <a:rPr lang="en-US" dirty="0" err="1"/>
              <a:t>refugio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Dios</a:t>
            </a:r>
          </a:p>
          <a:p>
            <a:pPr lvl="1"/>
            <a:r>
              <a:rPr lang="en-US" dirty="0"/>
              <a:t>Jesús</a:t>
            </a:r>
          </a:p>
          <a:p>
            <a:pPr lvl="1"/>
            <a:r>
              <a:rPr lang="en-US" dirty="0" err="1"/>
              <a:t>Espíritu</a:t>
            </a:r>
            <a:r>
              <a:rPr lang="en-US" dirty="0"/>
              <a:t> Santo
La </a:t>
            </a:r>
            <a:r>
              <a:rPr lang="en-US" dirty="0" err="1"/>
              <a:t>Iglesia</a:t>
            </a:r>
            <a:endParaRPr lang="en-US" dirty="0"/>
          </a:p>
          <a:p>
            <a:pPr lvl="1"/>
            <a:r>
              <a:rPr lang="en-US" dirty="0" err="1"/>
              <a:t>Matrimonio</a:t>
            </a:r>
            <a:endParaRPr lang="en-US" dirty="0"/>
          </a:p>
          <a:p>
            <a:pPr lvl="1"/>
            <a:r>
              <a:rPr lang="en-US" dirty="0"/>
              <a:t>Cielo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27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383</TotalTime>
  <Words>921</Words>
  <Application>Microsoft Office PowerPoint</Application>
  <PresentationFormat>On-screen Show (4:3)</PresentationFormat>
  <Paragraphs>115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Aharoni</vt:lpstr>
      <vt:lpstr>Arial</vt:lpstr>
      <vt:lpstr>Calibri</vt:lpstr>
      <vt:lpstr>Calibri Light</vt:lpstr>
      <vt:lpstr>Wingdings</vt:lpstr>
      <vt:lpstr>Office Theme</vt:lpstr>
      <vt:lpstr>Lugares de Refugio
</vt:lpstr>
      <vt:lpstr>Lugares de Refugio</vt:lpstr>
      <vt:lpstr>Lugares de Refugio</vt:lpstr>
      <vt:lpstr>Lugares de Refugio</vt:lpstr>
      <vt:lpstr>Lugares de Refugio</vt:lpstr>
      <vt:lpstr>Lugares de Refugio</vt:lpstr>
      <vt:lpstr>Lugares de Refugio</vt:lpstr>
      <vt:lpstr>Lugares de Refugio</vt:lpstr>
      <vt:lpstr>Lugares de Refugio</vt:lpstr>
      <vt:lpstr>Lugares de Refugio</vt:lpstr>
      <vt:lpstr>Espiritual Lugares de Refugio</vt:lpstr>
      <vt:lpstr>Espiritual Lugares de Refugio</vt:lpstr>
      <vt:lpstr>Espiritual Lugares de Refugio</vt:lpstr>
      <vt:lpstr>Espiritual Lugares de Refugio</vt:lpstr>
      <vt:lpstr>Espiritual Lugares de Refugio</vt:lpstr>
      <vt:lpstr>Espiritual Lugares de Refugio</vt:lpstr>
      <vt:lpstr>Espiritual Lugares de Refugio</vt:lpstr>
      <vt:lpstr>Espiritual Lugares de Refugio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Place of Refuge</dc:title>
  <dc:creator>Ross Ward</dc:creator>
  <cp:lastModifiedBy>Ross Ward</cp:lastModifiedBy>
  <cp:revision>108</cp:revision>
  <cp:lastPrinted>2020-12-05T15:56:51Z</cp:lastPrinted>
  <dcterms:created xsi:type="dcterms:W3CDTF">2019-09-18T22:49:30Z</dcterms:created>
  <dcterms:modified xsi:type="dcterms:W3CDTF">2020-12-06T13:54:51Z</dcterms:modified>
</cp:coreProperties>
</file>