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1"/>
  </p:notesMasterIdLst>
  <p:handoutMasterIdLst>
    <p:handoutMasterId r:id="rId12"/>
  </p:handoutMasterIdLst>
  <p:sldIdLst>
    <p:sldId id="283" r:id="rId2"/>
    <p:sldId id="287" r:id="rId3"/>
    <p:sldId id="284" r:id="rId4"/>
    <p:sldId id="293" r:id="rId5"/>
    <p:sldId id="294" r:id="rId6"/>
    <p:sldId id="296" r:id="rId7"/>
    <p:sldId id="295" r:id="rId8"/>
    <p:sldId id="297" r:id="rId9"/>
    <p:sldId id="298" r:id="rId10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1200" autoAdjust="0"/>
  </p:normalViewPr>
  <p:slideViewPr>
    <p:cSldViewPr>
      <p:cViewPr varScale="1">
        <p:scale>
          <a:sx n="83" d="100"/>
          <a:sy n="83" d="100"/>
        </p:scale>
        <p:origin x="86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545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806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464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996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32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52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826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176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30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47800" y="3681984"/>
            <a:ext cx="6400800" cy="1752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 cap="all" spc="250" baseline="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FDDB03-115D-4486-98B9-82E6848BFD0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ctr">
            <a:normAutofit/>
          </a:bodyPr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486376"/>
            <a:ext cx="304495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92240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8328" y="5963659"/>
            <a:ext cx="457200" cy="44132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fld id="{9824C2D0-6A5B-48FD-B2BA-66FE89A8221B}" type="slidenum">
              <a:rPr lang="en-US" smtClean="0"/>
              <a:pPr/>
              <a:t>‹#›</a:t>
            </a:fld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7936"/>
          </a:xfrm>
        </p:spPr>
        <p:txBody>
          <a:bodyPr wrap="square"/>
          <a:lstStyle>
            <a:lvl1pPr>
              <a:buNone/>
              <a:defRPr sz="3600" b="1">
                <a:solidFill>
                  <a:schemeClr val="tx1"/>
                </a:solidFill>
              </a:defRPr>
            </a:lvl1pPr>
            <a:lvl2pPr marL="547688" indent="-433388">
              <a:defRPr sz="3600">
                <a:solidFill>
                  <a:schemeClr val="tx1"/>
                </a:solidFill>
              </a:defRPr>
            </a:lvl2pPr>
            <a:lvl3pPr marL="822325" indent="-417513">
              <a:defRPr sz="3200">
                <a:solidFill>
                  <a:schemeClr val="tx1"/>
                </a:solidFill>
              </a:defRPr>
            </a:lvl3pPr>
            <a:lvl4pPr marL="1096963" indent="-411163">
              <a:defRPr sz="3200">
                <a:solidFill>
                  <a:schemeClr val="tx1"/>
                </a:solidFill>
              </a:defRPr>
            </a:lvl4pPr>
            <a:lvl5pPr>
              <a:defRPr sz="28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486376"/>
            <a:ext cx="304495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92240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8328" y="5963659"/>
            <a:ext cx="457200" cy="44132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fld id="{9824C2D0-6A5B-48FD-B2BA-66FE89A8221B}" type="slidenum">
              <a:rPr lang="en-US" smtClean="0"/>
              <a:pPr/>
              <a:t>‹#›</a:t>
            </a:fld>
            <a:endParaRPr lang="en-US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11BA6E-EC36-43BD-B60B-2C7EFF3EF0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8138" y="1524000"/>
            <a:ext cx="8653462" cy="4962525"/>
          </a:xfrm>
        </p:spPr>
        <p:txBody>
          <a:bodyPr/>
          <a:lstStyle>
            <a:lvl1pPr>
              <a:buNone/>
              <a:defRPr sz="4000" b="1"/>
            </a:lvl1pPr>
            <a:lvl2pPr marL="547688" indent="-433388">
              <a:defRPr sz="3600"/>
            </a:lvl2pPr>
            <a:lvl3pPr marL="822325" indent="-365125">
              <a:defRPr sz="3600"/>
            </a:lvl3pPr>
            <a:lvl4pPr marL="1257300" indent="-388938">
              <a:defRPr sz="36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7824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36AE91-B706-4884-882C-2F2BBEA63D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8B5B-B94D-42AF-981E-2E05889D5B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6A6AFAD-4D97-4FB0-A8BB-72B8B26600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35236CB-BDAA-4F2D-A4D4-35ED1CDCF8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7376E3-FF26-402C-BF1B-5C146B2CBA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0" y="152400"/>
            <a:ext cx="914400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526684"/>
            <a:ext cx="2974848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 anchor="ctr">
            <a:noAutofit/>
          </a:bodyPr>
          <a:lstStyle>
            <a:lvl1pPr algn="ctr">
              <a:buNone/>
              <a:defRPr sz="4800" b="1">
                <a:solidFill>
                  <a:srgbClr val="FFFFFF"/>
                </a:solidFill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3600" b="1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</p:spPr>
        <p:txBody>
          <a:bodyPr/>
          <a:lstStyle>
            <a:lvl1pPr>
              <a:buNone/>
              <a:defRPr sz="3600" b="1"/>
            </a:lvl1pPr>
            <a:lvl2pPr marL="433388" indent="-433388">
              <a:defRPr sz="3600"/>
            </a:lvl2pPr>
            <a:lvl3pPr marL="822325" indent="-417513">
              <a:defRPr sz="3200"/>
            </a:lvl3pPr>
            <a:lvl4pPr marL="1257300" indent="-457200">
              <a:defRPr sz="3200"/>
            </a:lvl4pPr>
            <a:lvl5pPr>
              <a:defRPr sz="2800"/>
            </a:lvl5pPr>
          </a:lstStyle>
          <a:p>
            <a:pPr lvl="0" eaLnBrk="1" latinLnBrk="0" hangingPunct="1"/>
            <a:r>
              <a:rPr lang="en-US" dirty="0"/>
              <a:t>Click to edit Master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1000" y="5791200"/>
            <a:ext cx="685800" cy="487377"/>
          </a:xfrm>
        </p:spPr>
        <p:txBody>
          <a:bodyPr>
            <a:noAutofit/>
          </a:bodyPr>
          <a:lstStyle>
            <a:lvl1pPr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fld id="{A35D0CFE-A6DB-444F-9D60-CE8FAC8DA4B5}" type="slidenum">
              <a:rPr lang="en-US" smtClean="0"/>
              <a:pPr/>
              <a:t>‹#›</a:t>
            </a:fld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0" y="6388385"/>
            <a:ext cx="9144000" cy="4696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D59F240-A585-48D8-A03C-5386ECAB79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>
    <p:dissolve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5EE9AECB-258F-4558-B961-B49688DEC9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3681984"/>
            <a:ext cx="6400800" cy="1752600"/>
          </a:xfrm>
        </p:spPr>
        <p:txBody>
          <a:bodyPr/>
          <a:lstStyle/>
          <a:p>
            <a:r>
              <a:rPr lang="en-US" dirty="0"/>
              <a:t>Mt 16:13-20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0DF533-1EA1-4B80-8315-E8F14B580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/>
          <a:p>
            <a:r>
              <a:rPr lang="en-US" dirty="0"/>
              <a:t>Who is Jesus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D2487BC-CB9B-46B7-AF80-90D578DE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DDB03-115D-4486-98B9-82E6848BFD0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A6480B-76D4-4972-BE07-32C46F655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>Who is Jesus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01752" y="1527048"/>
            <a:ext cx="8503920" cy="4877936"/>
          </a:xfrm>
          <a:noFill/>
        </p:spPr>
        <p:txBody>
          <a:bodyPr>
            <a:noAutofit/>
          </a:bodyPr>
          <a:lstStyle/>
          <a:p>
            <a:r>
              <a:rPr lang="en-US" dirty="0"/>
              <a:t> Importance of Names</a:t>
            </a:r>
          </a:p>
          <a:p>
            <a:pPr lvl="1"/>
            <a:r>
              <a:rPr lang="en-US" dirty="0"/>
              <a:t>Naming Children</a:t>
            </a:r>
          </a:p>
          <a:p>
            <a:pPr lvl="1"/>
            <a:r>
              <a:rPr lang="en-US" dirty="0"/>
              <a:t>Name for Church</a:t>
            </a:r>
          </a:p>
          <a:p>
            <a:pPr lvl="1"/>
            <a:r>
              <a:rPr lang="en-US" dirty="0"/>
              <a:t>Titles in the Church</a:t>
            </a:r>
          </a:p>
          <a:p>
            <a:pPr lvl="1"/>
            <a:r>
              <a:rPr lang="en-US" dirty="0"/>
              <a:t>Forbidden Names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B3DEB1F-F2EB-4A4C-B047-55F1EE6C6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9824C2D0-6A5B-48FD-B2BA-66FE89A8221B}" type="slidenum">
              <a:rPr lang="en-US" smtClean="0"/>
              <a:pPr/>
              <a:t>2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86178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/>
              <a:t>Who is Jesus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/>
              <a:t>Names for Jesus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Autofit/>
          </a:bodyPr>
          <a:lstStyle/>
          <a:p>
            <a:r>
              <a:rPr lang="en-US" dirty="0"/>
              <a:t>Jesus, Mt 1:21-23</a:t>
            </a:r>
          </a:p>
          <a:p>
            <a:pPr lvl="1"/>
            <a:r>
              <a:rPr lang="en-US" dirty="0"/>
              <a:t>Also: Joshua </a:t>
            </a:r>
          </a:p>
          <a:p>
            <a:pPr lvl="1"/>
            <a:r>
              <a:rPr lang="en-US" dirty="0"/>
              <a:t>Definition: Jehovah is salvation</a:t>
            </a:r>
          </a:p>
          <a:p>
            <a:pPr lvl="1"/>
            <a:r>
              <a:rPr lang="en-US" dirty="0"/>
              <a:t>Joshua of Old Testament</a:t>
            </a:r>
          </a:p>
          <a:p>
            <a:pPr lvl="2"/>
            <a:r>
              <a:rPr lang="en-US" dirty="0"/>
              <a:t>Acts 7:45</a:t>
            </a:r>
          </a:p>
          <a:p>
            <a:pPr lvl="2"/>
            <a:r>
              <a:rPr lang="en-US" dirty="0"/>
              <a:t>Heb 4:8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D40D511-56F5-4413-B411-C069DD13F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D0CFE-A6DB-444F-9D60-CE8FAC8DA4B5}" type="slidenum">
              <a:rPr lang="en-US" smtClean="0"/>
              <a:pPr/>
              <a:t>3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89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/>
              <a:t>Who is Jesus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/>
              <a:t>Names for Jesus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Autofit/>
          </a:bodyPr>
          <a:lstStyle/>
          <a:p>
            <a:r>
              <a:rPr lang="en-US" dirty="0"/>
              <a:t>Emmanuel, Mt 1:21-23</a:t>
            </a:r>
          </a:p>
          <a:p>
            <a:pPr lvl="1"/>
            <a:r>
              <a:rPr lang="en-US" dirty="0"/>
              <a:t>Definition: God With Us</a:t>
            </a:r>
          </a:p>
          <a:p>
            <a:pPr lvl="1"/>
            <a:r>
              <a:rPr lang="en-US" dirty="0"/>
              <a:t>Immanuel in Old Testament </a:t>
            </a:r>
          </a:p>
          <a:p>
            <a:pPr lvl="2"/>
            <a:r>
              <a:rPr lang="en-US" dirty="0"/>
              <a:t>Isa 7:13-15, 8:8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7BA62-31E9-493B-BD54-7B1BF2108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D0CFE-A6DB-444F-9D60-CE8FAC8DA4B5}" type="slidenum">
              <a:rPr lang="en-US" smtClean="0"/>
              <a:pPr/>
              <a:t>4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044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/>
              <a:t>Who is Jesus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/>
              <a:t>Names for Jesus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rmAutofit lnSpcReduction="10000"/>
          </a:bodyPr>
          <a:lstStyle/>
          <a:p>
            <a:r>
              <a:rPr lang="en-US" dirty="0"/>
              <a:t>Christ, Mt 16:13-20</a:t>
            </a:r>
          </a:p>
          <a:p>
            <a:pPr lvl="1"/>
            <a:r>
              <a:rPr lang="en-US" dirty="0"/>
              <a:t>Messiah in Old Testament</a:t>
            </a:r>
          </a:p>
          <a:p>
            <a:pPr lvl="2"/>
            <a:r>
              <a:rPr lang="en-US" dirty="0"/>
              <a:t>Jn 1:4, 4:25 </a:t>
            </a:r>
          </a:p>
          <a:p>
            <a:pPr lvl="1"/>
            <a:r>
              <a:rPr lang="en-US" dirty="0"/>
              <a:t>Definition: Anointed One</a:t>
            </a:r>
          </a:p>
          <a:p>
            <a:pPr lvl="1"/>
            <a:r>
              <a:rPr lang="en-US" dirty="0"/>
              <a:t>Old Testament</a:t>
            </a:r>
          </a:p>
          <a:p>
            <a:pPr lvl="2"/>
            <a:r>
              <a:rPr lang="en-US" dirty="0"/>
              <a:t>Lev 4:3-5, Priest</a:t>
            </a:r>
          </a:p>
          <a:p>
            <a:pPr lvl="2"/>
            <a:r>
              <a:rPr lang="en-US" dirty="0"/>
              <a:t>1 Sam 10:1, 16:13, Kings David and Saul</a:t>
            </a:r>
          </a:p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D7BD7DB-DA48-4B56-A9BB-17044BF62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D0CFE-A6DB-444F-9D60-CE8FAC8DA4B5}" type="slidenum">
              <a:rPr lang="en-US" smtClean="0"/>
              <a:pPr/>
              <a:t>5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5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/>
              <a:t>Who is Jesus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/>
              <a:t>Names for Jesus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rmAutofit fontScale="92500"/>
          </a:bodyPr>
          <a:lstStyle/>
          <a:p>
            <a:r>
              <a:rPr lang="en-US" dirty="0"/>
              <a:t>Son of God, Mt 16:13-20 </a:t>
            </a:r>
          </a:p>
          <a:p>
            <a:pPr lvl="1"/>
            <a:r>
              <a:rPr lang="en-US" dirty="0"/>
              <a:t>Only Begotten</a:t>
            </a:r>
          </a:p>
          <a:p>
            <a:pPr lvl="1"/>
            <a:r>
              <a:rPr lang="en-US" dirty="0"/>
              <a:t>Jn 3:16, only begotten son</a:t>
            </a:r>
          </a:p>
          <a:p>
            <a:pPr lvl="1"/>
            <a:r>
              <a:rPr lang="en-US" dirty="0"/>
              <a:t>Mt 8:29, even the demons recognized Him</a:t>
            </a:r>
          </a:p>
          <a:p>
            <a:pPr lvl="1"/>
            <a:r>
              <a:rPr lang="en-US" dirty="0"/>
              <a:t>Jn 10:22-42, Jews charge Jesus with blasphemy for claiming to be the Son of God </a:t>
            </a:r>
          </a:p>
          <a:p>
            <a:pPr lvl="2"/>
            <a:r>
              <a:rPr lang="en-US" dirty="0"/>
              <a:t>Same blood or nature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867B4-2977-4E2E-89B8-37151AC2B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D0CFE-A6DB-444F-9D60-CE8FAC8DA4B5}" type="slidenum">
              <a:rPr lang="en-US" smtClean="0"/>
              <a:pPr/>
              <a:t>6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227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/>
              <a:t>Who is Jesus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/>
              <a:t>Names for Jesus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rmAutofit/>
          </a:bodyPr>
          <a:lstStyle/>
          <a:p>
            <a:r>
              <a:rPr lang="en-US" dirty="0"/>
              <a:t>Son of Man, Mt 16:13-20</a:t>
            </a:r>
          </a:p>
          <a:p>
            <a:pPr lvl="1"/>
            <a:r>
              <a:rPr lang="en-US" dirty="0"/>
              <a:t>Mt 1:18, born to Mary</a:t>
            </a:r>
          </a:p>
          <a:p>
            <a:pPr lvl="1"/>
            <a:r>
              <a:rPr lang="en-US" dirty="0"/>
              <a:t>Phil 2:5-7, likeness of man</a:t>
            </a:r>
          </a:p>
          <a:p>
            <a:pPr lvl="1"/>
            <a:r>
              <a:rPr lang="en-US" dirty="0"/>
              <a:t>Implications</a:t>
            </a:r>
          </a:p>
          <a:p>
            <a:pPr lvl="2"/>
            <a:r>
              <a:rPr lang="en-US" dirty="0"/>
              <a:t>Heb 4:14-16</a:t>
            </a:r>
          </a:p>
          <a:p>
            <a:pPr lvl="2"/>
            <a:r>
              <a:rPr lang="en-US" dirty="0"/>
              <a:t>Heb 2:14-18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9D1C41-2857-44DC-AE9C-CBE281818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D0CFE-A6DB-444F-9D60-CE8FAC8DA4B5}" type="slidenum">
              <a:rPr lang="en-US" smtClean="0"/>
              <a:pPr/>
              <a:t>7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505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/>
              <a:t>Who is Jesus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/>
              <a:t>Names for Jesus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Jesus </a:t>
            </a:r>
          </a:p>
          <a:p>
            <a:pPr lvl="1"/>
            <a:r>
              <a:rPr lang="en-US" dirty="0"/>
              <a:t>Joshua/Jehovah is Salvation</a:t>
            </a:r>
          </a:p>
          <a:p>
            <a:pPr lvl="0"/>
            <a:r>
              <a:rPr lang="en-US" dirty="0"/>
              <a:t>Emmanuel </a:t>
            </a:r>
          </a:p>
          <a:p>
            <a:pPr lvl="1"/>
            <a:r>
              <a:rPr lang="en-US" dirty="0"/>
              <a:t>God with Us</a:t>
            </a:r>
          </a:p>
          <a:p>
            <a:pPr lvl="0"/>
            <a:r>
              <a:rPr lang="en-US" dirty="0"/>
              <a:t>Christ </a:t>
            </a:r>
          </a:p>
          <a:p>
            <a:pPr lvl="1"/>
            <a:r>
              <a:rPr lang="en-US" dirty="0"/>
              <a:t>The Anointed/Messiah</a:t>
            </a:r>
          </a:p>
          <a:p>
            <a:pPr lvl="0"/>
            <a:r>
              <a:rPr lang="en-US" dirty="0"/>
              <a:t>Son of God </a:t>
            </a:r>
          </a:p>
          <a:p>
            <a:pPr lvl="1"/>
            <a:r>
              <a:rPr lang="en-US" dirty="0"/>
              <a:t>Of God’s nature</a:t>
            </a:r>
          </a:p>
          <a:p>
            <a:pPr lvl="0"/>
            <a:r>
              <a:rPr lang="en-US" dirty="0"/>
              <a:t>Son of Man </a:t>
            </a:r>
          </a:p>
          <a:p>
            <a:pPr lvl="1"/>
            <a:r>
              <a:rPr lang="en-US" dirty="0"/>
              <a:t>Of Man’s nature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9A492-5555-4ED9-B914-27A809F9E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D0CFE-A6DB-444F-9D60-CE8FAC8DA4B5}" type="slidenum">
              <a:rPr lang="en-US" smtClean="0"/>
              <a:pPr/>
              <a:t>8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96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8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8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8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8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82C9E0-5003-4E74-83C9-71451002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00"/>
            <a:ext cx="2974848" cy="1905000"/>
          </a:xfrm>
        </p:spPr>
        <p:txBody>
          <a:bodyPr>
            <a:normAutofit/>
          </a:bodyPr>
          <a:lstStyle/>
          <a:p>
            <a:r>
              <a:rPr lang="en-US" dirty="0"/>
              <a:t>Who is Jesus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28D1EA-337C-47C8-B3E5-ACD86B6366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3962400"/>
            <a:ext cx="2974848" cy="2163763"/>
          </a:xfrm>
        </p:spPr>
        <p:txBody>
          <a:bodyPr>
            <a:normAutofit/>
          </a:bodyPr>
          <a:lstStyle/>
          <a:p>
            <a:r>
              <a:rPr lang="en-US" dirty="0"/>
              <a:t>Names for Jesus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24200" y="685799"/>
            <a:ext cx="5638800" cy="5681471"/>
          </a:xfrm>
          <a:noFill/>
        </p:spPr>
        <p:txBody>
          <a:bodyPr>
            <a:normAutofit/>
          </a:bodyPr>
          <a:lstStyle/>
          <a:p>
            <a:r>
              <a:rPr lang="en-US" dirty="0"/>
              <a:t>Wearing his Name</a:t>
            </a:r>
          </a:p>
          <a:p>
            <a:pPr lvl="1"/>
            <a:r>
              <a:rPr lang="en-US" dirty="0"/>
              <a:t>Christian – follower of Christ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7DE3FB-AE34-4F3B-B854-BA56BE48F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D0CFE-A6DB-444F-9D60-CE8FAC8DA4B5}" type="slidenum">
              <a:rPr lang="en-US" smtClean="0"/>
              <a:pPr/>
              <a:t>9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272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2270</TotalTime>
  <Words>252</Words>
  <Application>Microsoft Office PowerPoint</Application>
  <PresentationFormat>On-screen Show (4:3)</PresentationFormat>
  <Paragraphs>81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 Black</vt:lpstr>
      <vt:lpstr>Georgia</vt:lpstr>
      <vt:lpstr>Times New Roman</vt:lpstr>
      <vt:lpstr>Wingdings</vt:lpstr>
      <vt:lpstr>Wingdings 2</vt:lpstr>
      <vt:lpstr>Civic</vt:lpstr>
      <vt:lpstr>Who is Jesus</vt:lpstr>
      <vt:lpstr>Who is Jesus</vt:lpstr>
      <vt:lpstr>Who is Jesus</vt:lpstr>
      <vt:lpstr>Who is Jesus</vt:lpstr>
      <vt:lpstr>Who is Jesus</vt:lpstr>
      <vt:lpstr>Who is Jesus</vt:lpstr>
      <vt:lpstr>Who is Jesus</vt:lpstr>
      <vt:lpstr>Who is Jesus</vt:lpstr>
      <vt:lpstr>Who is Jesus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Ross Ward</cp:lastModifiedBy>
  <cp:revision>132</cp:revision>
  <dcterms:created xsi:type="dcterms:W3CDTF">1998-07-07T15:18:40Z</dcterms:created>
  <dcterms:modified xsi:type="dcterms:W3CDTF">2021-01-16T23:46:07Z</dcterms:modified>
</cp:coreProperties>
</file>