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11"/>
  </p:notesMasterIdLst>
  <p:handoutMasterIdLst>
    <p:handoutMasterId r:id="rId12"/>
  </p:handoutMasterIdLst>
  <p:sldIdLst>
    <p:sldId id="283" r:id="rId2"/>
    <p:sldId id="287" r:id="rId3"/>
    <p:sldId id="284" r:id="rId4"/>
    <p:sldId id="293" r:id="rId5"/>
    <p:sldId id="294" r:id="rId6"/>
    <p:sldId id="296" r:id="rId7"/>
    <p:sldId id="295" r:id="rId8"/>
    <p:sldId id="297" r:id="rId9"/>
    <p:sldId id="298" r:id="rId10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3300"/>
    <a:srgbClr val="3333CC"/>
    <a:srgbClr val="6633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1200" autoAdjust="0"/>
  </p:normalViewPr>
  <p:slideViewPr>
    <p:cSldViewPr>
      <p:cViewPr varScale="1">
        <p:scale>
          <a:sx n="83" d="100"/>
          <a:sy n="83" d="100"/>
        </p:scale>
        <p:origin x="54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545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806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464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996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932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952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8269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1760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230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447800" y="3681984"/>
            <a:ext cx="6400800" cy="1752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 cap="all" spc="250" baseline="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3FDDB03-115D-4486-98B9-82E6848BFD0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ctr">
            <a:normAutofit/>
          </a:bodyPr>
          <a:lstStyle>
            <a:lvl1pPr>
              <a:defRPr sz="5400">
                <a:solidFill>
                  <a:schemeClr val="accent1"/>
                </a:solidFill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44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91200" y="6486376"/>
            <a:ext cx="3044952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492240"/>
            <a:ext cx="35814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8328" y="5963659"/>
            <a:ext cx="457200" cy="441325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fld id="{9824C2D0-6A5B-48FD-B2BA-66FE89A8221B}" type="slidenum">
              <a:rPr lang="en-US" smtClean="0"/>
              <a:pPr/>
              <a:t>‹#›</a:t>
            </a:fld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877936"/>
          </a:xfrm>
        </p:spPr>
        <p:txBody>
          <a:bodyPr wrap="square"/>
          <a:lstStyle>
            <a:lvl1pPr>
              <a:buNone/>
              <a:defRPr sz="3600" b="1">
                <a:solidFill>
                  <a:schemeClr val="tx1"/>
                </a:solidFill>
              </a:defRPr>
            </a:lvl1pPr>
            <a:lvl2pPr marL="547688" indent="-433388">
              <a:defRPr sz="3600">
                <a:solidFill>
                  <a:schemeClr val="tx1"/>
                </a:solidFill>
              </a:defRPr>
            </a:lvl2pPr>
            <a:lvl3pPr marL="822325" indent="-417513">
              <a:defRPr sz="3200">
                <a:solidFill>
                  <a:schemeClr val="tx1"/>
                </a:solidFill>
              </a:defRPr>
            </a:lvl3pPr>
            <a:lvl4pPr marL="1096963" indent="-411163">
              <a:defRPr sz="3200">
                <a:solidFill>
                  <a:schemeClr val="tx1"/>
                </a:solidFill>
              </a:defRPr>
            </a:lvl4pPr>
            <a:lvl5pPr>
              <a:defRPr sz="2800"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44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91200" y="6486376"/>
            <a:ext cx="3044952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492240"/>
            <a:ext cx="35814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8328" y="5963659"/>
            <a:ext cx="457200" cy="441325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fld id="{9824C2D0-6A5B-48FD-B2BA-66FE89A8221B}" type="slidenum">
              <a:rPr lang="en-US" smtClean="0"/>
              <a:pPr/>
              <a:t>‹#›</a:t>
            </a:fld>
            <a:endParaRPr lang="en-US" sz="24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811BA6E-EC36-43BD-B60B-2C7EFF3EF0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8138" y="1524000"/>
            <a:ext cx="8653462" cy="4962525"/>
          </a:xfrm>
        </p:spPr>
        <p:txBody>
          <a:bodyPr/>
          <a:lstStyle>
            <a:lvl1pPr>
              <a:buNone/>
              <a:defRPr sz="4000" b="1"/>
            </a:lvl1pPr>
            <a:lvl2pPr marL="547688" indent="-433388">
              <a:defRPr sz="3600"/>
            </a:lvl2pPr>
            <a:lvl3pPr marL="822325" indent="-365125">
              <a:defRPr sz="3600"/>
            </a:lvl3pPr>
            <a:lvl4pPr marL="1257300" indent="-388938">
              <a:defRPr sz="3600"/>
            </a:lvl4pPr>
            <a:lvl5pPr>
              <a:defRPr sz="3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78243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36AE91-B706-4884-882C-2F2BBEA63DB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8B5B-B94D-42AF-981E-2E05889D5B4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6A6AFAD-4D97-4FB0-A8BB-72B8B26600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335236CB-BDAA-4F2D-A4D4-35ED1CDCF89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C7376E3-FF26-402C-BF1B-5C146B2CBA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0" y="152400"/>
            <a:ext cx="914400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526684"/>
            <a:ext cx="2974848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2974848" cy="1905000"/>
          </a:xfrm>
        </p:spPr>
        <p:txBody>
          <a:bodyPr anchor="ctr">
            <a:noAutofit/>
          </a:bodyPr>
          <a:lstStyle>
            <a:lvl1pPr algn="ctr">
              <a:buNone/>
              <a:defRPr sz="4800" b="1">
                <a:solidFill>
                  <a:srgbClr val="FFFFFF"/>
                </a:solidFill>
              </a:defRPr>
            </a:lvl1pPr>
          </a:lstStyle>
          <a:p>
            <a:r>
              <a:rPr kumimoji="0" lang="en-US" dirty="0"/>
              <a:t>Click to edit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0" y="3962400"/>
            <a:ext cx="2974848" cy="2163763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3600" b="1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dirty="0"/>
              <a:t>Click to edit Master text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799"/>
            <a:ext cx="5638800" cy="5681471"/>
          </a:xfrm>
        </p:spPr>
        <p:txBody>
          <a:bodyPr/>
          <a:lstStyle>
            <a:lvl1pPr>
              <a:buNone/>
              <a:defRPr sz="3600" b="1"/>
            </a:lvl1pPr>
            <a:lvl2pPr marL="433388" indent="-433388">
              <a:defRPr sz="3600"/>
            </a:lvl2pPr>
            <a:lvl3pPr marL="822325" indent="-417513">
              <a:defRPr sz="3200"/>
            </a:lvl3pPr>
            <a:lvl4pPr marL="1257300" indent="-457200">
              <a:defRPr sz="3200"/>
            </a:lvl4pPr>
            <a:lvl5pPr>
              <a:defRPr sz="2800"/>
            </a:lvl5pPr>
          </a:lstStyle>
          <a:p>
            <a:pPr lvl="0" eaLnBrk="1" latinLnBrk="0" hangingPunct="1"/>
            <a:r>
              <a:rPr lang="en-US" dirty="0"/>
              <a:t>Click to edit Master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1000" y="5791200"/>
            <a:ext cx="685800" cy="487377"/>
          </a:xfrm>
        </p:spPr>
        <p:txBody>
          <a:bodyPr>
            <a:noAutofit/>
          </a:bodyPr>
          <a:lstStyle>
            <a:lvl1pPr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fld id="{A35D0CFE-A6DB-444F-9D60-CE8FAC8DA4B5}" type="slidenum">
              <a:rPr lang="en-US" smtClean="0"/>
              <a:pPr/>
              <a:t>‹#›</a:t>
            </a:fld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0" y="6388385"/>
            <a:ext cx="9144000" cy="46961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D59F240-A585-48D8-A03C-5386ECAB79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7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ransition>
    <p:dissolve/>
  </p:transition>
  <p:hf sldNum="0"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5EE9AECB-258F-4558-B961-B49688DEC9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7800" y="3681984"/>
            <a:ext cx="6400800" cy="1752600"/>
          </a:xfrm>
        </p:spPr>
        <p:txBody>
          <a:bodyPr/>
          <a:lstStyle/>
          <a:p>
            <a:r>
              <a:rPr lang="en-US" dirty="0"/>
              <a:t>Mt 16:13-20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A0DF533-1EA1-4B80-8315-E8F14B580C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/>
          <a:p>
            <a:r>
              <a:rPr lang="en-US" dirty="0" err="1"/>
              <a:t>Quién</a:t>
            </a:r>
            <a:r>
              <a:rPr lang="en-US" dirty="0"/>
              <a:t> es Jesús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DA6480B-76D4-4972-BE07-32C46F655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Quién</a:t>
            </a:r>
            <a:r>
              <a:rPr lang="en-US" dirty="0"/>
              <a:t> es Jesús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301752" y="1527048"/>
            <a:ext cx="8503920" cy="4877936"/>
          </a:xfrm>
          <a:noFill/>
        </p:spPr>
        <p:txBody>
          <a:bodyPr>
            <a:noAutofit/>
          </a:bodyPr>
          <a:lstStyle/>
          <a:p>
            <a:r>
              <a:rPr lang="en-US" dirty="0"/>
              <a:t> </a:t>
            </a:r>
            <a:r>
              <a:rPr lang="en-US" dirty="0" err="1"/>
              <a:t>Importancia</a:t>
            </a:r>
            <a:r>
              <a:rPr lang="en-US" dirty="0"/>
              <a:t> de los </a:t>
            </a:r>
            <a:r>
              <a:rPr lang="en-US" dirty="0" err="1"/>
              <a:t>Nombres</a:t>
            </a:r>
            <a:endParaRPr lang="en-US" dirty="0"/>
          </a:p>
          <a:p>
            <a:pPr lvl="1"/>
            <a:r>
              <a:rPr lang="en-US" dirty="0" err="1"/>
              <a:t>Nombrar</a:t>
            </a:r>
            <a:r>
              <a:rPr lang="en-US" dirty="0"/>
              <a:t> </a:t>
            </a:r>
            <a:r>
              <a:rPr lang="en-US" dirty="0" err="1"/>
              <a:t>Niños</a:t>
            </a:r>
            <a:r>
              <a:rPr lang="en-US" dirty="0"/>
              <a:t>
</a:t>
            </a:r>
            <a:r>
              <a:rPr lang="en-US" dirty="0" err="1"/>
              <a:t>Nombre</a:t>
            </a:r>
            <a:r>
              <a:rPr lang="en-US" dirty="0"/>
              <a:t> de la </a:t>
            </a:r>
            <a:r>
              <a:rPr lang="en-US" dirty="0" err="1"/>
              <a:t>Iglesia</a:t>
            </a:r>
            <a:endParaRPr lang="en-US" dirty="0"/>
          </a:p>
          <a:p>
            <a:pPr lvl="1"/>
            <a:r>
              <a:rPr lang="en-US" dirty="0" err="1"/>
              <a:t>Títulos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Iglesia</a:t>
            </a:r>
            <a:r>
              <a:rPr lang="en-US" dirty="0"/>
              <a:t>
</a:t>
            </a:r>
            <a:r>
              <a:rPr lang="en-US" dirty="0" err="1"/>
              <a:t>Nombres</a:t>
            </a:r>
            <a:r>
              <a:rPr lang="en-US" dirty="0"/>
              <a:t> </a:t>
            </a:r>
            <a:r>
              <a:rPr lang="en-US" dirty="0" err="1"/>
              <a:t>Prohibidos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178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182C9E0-5003-4E74-83C9-714510026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4400"/>
            <a:ext cx="2974848" cy="1905000"/>
          </a:xfrm>
        </p:spPr>
        <p:txBody>
          <a:bodyPr>
            <a:normAutofit/>
          </a:bodyPr>
          <a:lstStyle/>
          <a:p>
            <a:r>
              <a:rPr lang="en-US" dirty="0" err="1"/>
              <a:t>Quién</a:t>
            </a:r>
            <a:r>
              <a:rPr lang="en-US" dirty="0"/>
              <a:t> es Jesús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28D1EA-337C-47C8-B3E5-ACD86B63669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0" y="3962400"/>
            <a:ext cx="2974848" cy="2163763"/>
          </a:xfrm>
        </p:spPr>
        <p:txBody>
          <a:bodyPr>
            <a:normAutofit/>
          </a:bodyPr>
          <a:lstStyle/>
          <a:p>
            <a:r>
              <a:rPr lang="en-US" dirty="0" err="1"/>
              <a:t>Nombres</a:t>
            </a:r>
            <a:r>
              <a:rPr lang="en-US" dirty="0"/>
              <a:t> Para Jesús
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3124200" y="685799"/>
            <a:ext cx="5638800" cy="5681471"/>
          </a:xfrm>
          <a:noFill/>
        </p:spPr>
        <p:txBody>
          <a:bodyPr>
            <a:noAutofit/>
          </a:bodyPr>
          <a:lstStyle/>
          <a:p>
            <a:r>
              <a:rPr lang="en-US" dirty="0"/>
              <a:t>Jesús, Mt 1:21-23</a:t>
            </a:r>
          </a:p>
          <a:p>
            <a:pPr lvl="1"/>
            <a:r>
              <a:rPr lang="en-US" dirty="0" err="1"/>
              <a:t>Además</a:t>
            </a:r>
            <a:r>
              <a:rPr lang="en-US" dirty="0"/>
              <a:t>: </a:t>
            </a:r>
            <a:r>
              <a:rPr lang="en-US" dirty="0" err="1"/>
              <a:t>Josué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Definición</a:t>
            </a:r>
            <a:r>
              <a:rPr lang="en-US" dirty="0"/>
              <a:t>: </a:t>
            </a:r>
            <a:r>
              <a:rPr lang="en-US" dirty="0" err="1"/>
              <a:t>Jehová</a:t>
            </a:r>
            <a:r>
              <a:rPr lang="en-US" dirty="0"/>
              <a:t> es </a:t>
            </a:r>
            <a:r>
              <a:rPr lang="en-US" dirty="0" err="1"/>
              <a:t>salvación</a:t>
            </a:r>
            <a:endParaRPr lang="en-US" dirty="0"/>
          </a:p>
          <a:p>
            <a:pPr lvl="1"/>
            <a:r>
              <a:rPr lang="en-US" dirty="0" err="1"/>
              <a:t>Josué</a:t>
            </a:r>
            <a:r>
              <a:rPr lang="en-US" dirty="0"/>
              <a:t> del </a:t>
            </a:r>
            <a:r>
              <a:rPr lang="en-US" dirty="0" err="1"/>
              <a:t>Antiguo</a:t>
            </a:r>
            <a:r>
              <a:rPr lang="en-US" dirty="0"/>
              <a:t> </a:t>
            </a:r>
            <a:r>
              <a:rPr lang="en-US" dirty="0" err="1"/>
              <a:t>Testamento</a:t>
            </a:r>
            <a:r>
              <a:rPr lang="en-US" dirty="0"/>
              <a:t>
Acts 7:45</a:t>
            </a:r>
          </a:p>
          <a:p>
            <a:pPr lvl="2"/>
            <a:r>
              <a:rPr lang="en-US" dirty="0"/>
              <a:t>Heb 4:8</a:t>
            </a:r>
          </a:p>
        </p:txBody>
      </p:sp>
    </p:spTree>
    <p:extLst>
      <p:ext uri="{BB962C8B-B14F-4D97-AF65-F5344CB8AC3E}">
        <p14:creationId xmlns:p14="http://schemas.microsoft.com/office/powerpoint/2010/main" val="1236895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182C9E0-5003-4E74-83C9-714510026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4400"/>
            <a:ext cx="2974848" cy="1905000"/>
          </a:xfrm>
        </p:spPr>
        <p:txBody>
          <a:bodyPr>
            <a:normAutofit/>
          </a:bodyPr>
          <a:lstStyle/>
          <a:p>
            <a:r>
              <a:rPr lang="en-US" dirty="0" err="1"/>
              <a:t>Quién</a:t>
            </a:r>
            <a:r>
              <a:rPr lang="en-US" dirty="0"/>
              <a:t> es Jesús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28D1EA-337C-47C8-B3E5-ACD86B63669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0" y="3962400"/>
            <a:ext cx="2974848" cy="2163763"/>
          </a:xfrm>
        </p:spPr>
        <p:txBody>
          <a:bodyPr>
            <a:normAutofit/>
          </a:bodyPr>
          <a:lstStyle/>
          <a:p>
            <a:r>
              <a:rPr lang="en-US" dirty="0" err="1"/>
              <a:t>Nombres</a:t>
            </a:r>
            <a:r>
              <a:rPr lang="en-US" dirty="0"/>
              <a:t> Para Jesús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3124200" y="685799"/>
            <a:ext cx="5638800" cy="5681471"/>
          </a:xfrm>
          <a:noFill/>
        </p:spPr>
        <p:txBody>
          <a:bodyPr>
            <a:noAutofit/>
          </a:bodyPr>
          <a:lstStyle/>
          <a:p>
            <a:r>
              <a:rPr lang="en-US" dirty="0"/>
              <a:t>Emmanuel, Mt 1:21-23</a:t>
            </a:r>
          </a:p>
          <a:p>
            <a:pPr lvl="1"/>
            <a:r>
              <a:rPr lang="en-US" dirty="0" err="1"/>
              <a:t>Definición</a:t>
            </a:r>
            <a:r>
              <a:rPr lang="en-US" dirty="0"/>
              <a:t>: Dios con </a:t>
            </a:r>
            <a:r>
              <a:rPr lang="en-US" dirty="0" err="1"/>
              <a:t>Nosotros</a:t>
            </a:r>
            <a:endParaRPr lang="en-US" dirty="0"/>
          </a:p>
          <a:p>
            <a:pPr lvl="1"/>
            <a:r>
              <a:rPr lang="es-ES" dirty="0"/>
              <a:t>Emmanuel en el Antiguo Testamento</a:t>
            </a:r>
          </a:p>
          <a:p>
            <a:pPr lvl="2"/>
            <a:r>
              <a:rPr lang="en-US" dirty="0"/>
              <a:t>Isa 7:13-15, 8:8</a:t>
            </a:r>
          </a:p>
        </p:txBody>
      </p:sp>
    </p:spTree>
    <p:extLst>
      <p:ext uri="{BB962C8B-B14F-4D97-AF65-F5344CB8AC3E}">
        <p14:creationId xmlns:p14="http://schemas.microsoft.com/office/powerpoint/2010/main" val="2029044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182C9E0-5003-4E74-83C9-714510026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4400"/>
            <a:ext cx="2974848" cy="1905000"/>
          </a:xfrm>
        </p:spPr>
        <p:txBody>
          <a:bodyPr>
            <a:normAutofit/>
          </a:bodyPr>
          <a:lstStyle/>
          <a:p>
            <a:r>
              <a:rPr lang="en-US" dirty="0" err="1"/>
              <a:t>Quién</a:t>
            </a:r>
            <a:r>
              <a:rPr lang="en-US" dirty="0"/>
              <a:t> es Jesús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28D1EA-337C-47C8-B3E5-ACD86B63669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0" y="3962400"/>
            <a:ext cx="2974848" cy="2163763"/>
          </a:xfrm>
        </p:spPr>
        <p:txBody>
          <a:bodyPr>
            <a:normAutofit/>
          </a:bodyPr>
          <a:lstStyle/>
          <a:p>
            <a:r>
              <a:rPr lang="en-US" dirty="0" err="1"/>
              <a:t>Nombres</a:t>
            </a:r>
            <a:r>
              <a:rPr lang="en-US" dirty="0"/>
              <a:t> Para Jesús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3124200" y="685799"/>
            <a:ext cx="5638800" cy="5681471"/>
          </a:xfrm>
          <a:noFill/>
        </p:spPr>
        <p:txBody>
          <a:bodyPr>
            <a:normAutofit/>
          </a:bodyPr>
          <a:lstStyle/>
          <a:p>
            <a:r>
              <a:rPr lang="en-US" dirty="0"/>
              <a:t>Cristo, Mt 16:13-20</a:t>
            </a:r>
          </a:p>
          <a:p>
            <a:pPr lvl="1"/>
            <a:r>
              <a:rPr lang="es-ES" dirty="0"/>
              <a:t>Mesías en el Antiguo Testamento</a:t>
            </a:r>
          </a:p>
          <a:p>
            <a:pPr lvl="2"/>
            <a:r>
              <a:rPr lang="en-US" dirty="0"/>
              <a:t>Jn 1:4, 4:25 </a:t>
            </a:r>
          </a:p>
          <a:p>
            <a:pPr lvl="1"/>
            <a:r>
              <a:rPr lang="en-US" dirty="0" err="1"/>
              <a:t>Definición</a:t>
            </a:r>
            <a:r>
              <a:rPr lang="en-US" dirty="0"/>
              <a:t>: </a:t>
            </a:r>
            <a:r>
              <a:rPr lang="en-US" dirty="0" err="1"/>
              <a:t>Ungido</a:t>
            </a:r>
            <a:r>
              <a:rPr lang="en-US" dirty="0"/>
              <a:t> Uno</a:t>
            </a:r>
          </a:p>
          <a:p>
            <a:pPr lvl="1"/>
            <a:r>
              <a:rPr lang="es-ES" dirty="0"/>
              <a:t>Antiguo Testamento </a:t>
            </a:r>
          </a:p>
          <a:p>
            <a:pPr lvl="2"/>
            <a:r>
              <a:rPr lang="en-US" dirty="0"/>
              <a:t>Lev 4:3-5, </a:t>
            </a:r>
            <a:r>
              <a:rPr lang="en-US" dirty="0" err="1"/>
              <a:t>Sacerdote</a:t>
            </a:r>
            <a:endParaRPr lang="en-US" dirty="0"/>
          </a:p>
          <a:p>
            <a:pPr lvl="2"/>
            <a:r>
              <a:rPr lang="en-US" dirty="0"/>
              <a:t>1 Sam 10:1, 16:13, Reyes David y </a:t>
            </a:r>
            <a:r>
              <a:rPr lang="en-US" dirty="0" err="1"/>
              <a:t>Saúl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57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8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8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182C9E0-5003-4E74-83C9-714510026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4400"/>
            <a:ext cx="2974848" cy="1905000"/>
          </a:xfrm>
        </p:spPr>
        <p:txBody>
          <a:bodyPr>
            <a:normAutofit/>
          </a:bodyPr>
          <a:lstStyle/>
          <a:p>
            <a:r>
              <a:rPr lang="en-US" dirty="0" err="1"/>
              <a:t>Quién</a:t>
            </a:r>
            <a:r>
              <a:rPr lang="en-US" dirty="0"/>
              <a:t> es Jesús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28D1EA-337C-47C8-B3E5-ACD86B63669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0" y="3962400"/>
            <a:ext cx="2974848" cy="2163763"/>
          </a:xfrm>
        </p:spPr>
        <p:txBody>
          <a:bodyPr>
            <a:normAutofit/>
          </a:bodyPr>
          <a:lstStyle/>
          <a:p>
            <a:r>
              <a:rPr lang="en-US" dirty="0" err="1"/>
              <a:t>Nombres</a:t>
            </a:r>
            <a:r>
              <a:rPr lang="en-US" dirty="0"/>
              <a:t> Para Jesús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3124200" y="685799"/>
            <a:ext cx="5638800" cy="5681471"/>
          </a:xfrm>
          <a:noFill/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Hijo</a:t>
            </a:r>
            <a:r>
              <a:rPr lang="en-US" dirty="0"/>
              <a:t> de Dios, Mt 16:13-20 </a:t>
            </a:r>
          </a:p>
          <a:p>
            <a:pPr lvl="1"/>
            <a:r>
              <a:rPr lang="en-US" dirty="0" err="1"/>
              <a:t>Unigénito</a:t>
            </a:r>
            <a:r>
              <a:rPr lang="en-US" dirty="0"/>
              <a:t>
Jn 3:16, </a:t>
            </a:r>
            <a:r>
              <a:rPr lang="en-US" dirty="0" err="1"/>
              <a:t>Hijo</a:t>
            </a:r>
            <a:r>
              <a:rPr lang="en-US" dirty="0"/>
              <a:t> </a:t>
            </a:r>
            <a:r>
              <a:rPr lang="en-US" dirty="0" err="1"/>
              <a:t>unigénito</a:t>
            </a:r>
            <a:endParaRPr lang="en-US" dirty="0"/>
          </a:p>
          <a:p>
            <a:pPr lvl="1"/>
            <a:r>
              <a:rPr lang="en-US" dirty="0"/>
              <a:t>Mt 8:29, </a:t>
            </a:r>
            <a:r>
              <a:rPr lang="es-ES" dirty="0"/>
              <a:t>incluso los demonios lo reconocieron</a:t>
            </a:r>
            <a:endParaRPr lang="en-US" dirty="0"/>
          </a:p>
          <a:p>
            <a:pPr lvl="1"/>
            <a:r>
              <a:rPr lang="en-US" dirty="0"/>
              <a:t>Jn 10:22-42, </a:t>
            </a:r>
            <a:r>
              <a:rPr lang="es-ES" dirty="0"/>
              <a:t>Los judíos acusan a Jesús de blasfemia por afirmar ser el Hijo de Dios </a:t>
            </a:r>
            <a:endParaRPr lang="en-US" dirty="0"/>
          </a:p>
          <a:p>
            <a:pPr lvl="2"/>
            <a:r>
              <a:rPr lang="es-ES" dirty="0"/>
              <a:t>La misma sangre o naturaleza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227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182C9E0-5003-4E74-83C9-714510026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4400"/>
            <a:ext cx="2974848" cy="1905000"/>
          </a:xfrm>
        </p:spPr>
        <p:txBody>
          <a:bodyPr>
            <a:normAutofit/>
          </a:bodyPr>
          <a:lstStyle/>
          <a:p>
            <a:r>
              <a:rPr lang="en-US" dirty="0" err="1"/>
              <a:t>Quién</a:t>
            </a:r>
            <a:r>
              <a:rPr lang="en-US" dirty="0"/>
              <a:t> es Jesús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28D1EA-337C-47C8-B3E5-ACD86B63669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0" y="3962400"/>
            <a:ext cx="2974848" cy="2163763"/>
          </a:xfrm>
        </p:spPr>
        <p:txBody>
          <a:bodyPr>
            <a:normAutofit/>
          </a:bodyPr>
          <a:lstStyle/>
          <a:p>
            <a:r>
              <a:rPr lang="en-US" dirty="0" err="1"/>
              <a:t>Nombres</a:t>
            </a:r>
            <a:r>
              <a:rPr lang="en-US" dirty="0"/>
              <a:t> Para Jesús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3124200" y="685799"/>
            <a:ext cx="5638800" cy="5681471"/>
          </a:xfrm>
          <a:noFill/>
        </p:spPr>
        <p:txBody>
          <a:bodyPr>
            <a:normAutofit/>
          </a:bodyPr>
          <a:lstStyle/>
          <a:p>
            <a:r>
              <a:rPr lang="en-US" dirty="0" err="1"/>
              <a:t>Hijo</a:t>
            </a:r>
            <a:r>
              <a:rPr lang="en-US" dirty="0"/>
              <a:t> del Hombre, Mt 16:13-20</a:t>
            </a:r>
          </a:p>
          <a:p>
            <a:pPr lvl="1"/>
            <a:r>
              <a:rPr lang="en-US" dirty="0"/>
              <a:t>Mt 1:18, </a:t>
            </a:r>
            <a:r>
              <a:rPr lang="en-US" dirty="0" err="1"/>
              <a:t>nacido</a:t>
            </a:r>
            <a:r>
              <a:rPr lang="en-US" dirty="0"/>
              <a:t> de María</a:t>
            </a:r>
          </a:p>
          <a:p>
            <a:pPr lvl="1"/>
            <a:r>
              <a:rPr lang="en-US" dirty="0"/>
              <a:t>Phil 2:5-7, </a:t>
            </a:r>
            <a:r>
              <a:rPr lang="en-US" dirty="0" err="1"/>
              <a:t>semejanza</a:t>
            </a:r>
            <a:r>
              <a:rPr lang="en-US" dirty="0"/>
              <a:t> del hombre</a:t>
            </a:r>
          </a:p>
          <a:p>
            <a:pPr lvl="1"/>
            <a:r>
              <a:rPr lang="en-US" dirty="0" err="1"/>
              <a:t>Implicaciones</a:t>
            </a:r>
            <a:endParaRPr lang="en-US" dirty="0"/>
          </a:p>
          <a:p>
            <a:pPr lvl="2"/>
            <a:r>
              <a:rPr lang="en-US" dirty="0"/>
              <a:t>Heb 4:14-16</a:t>
            </a:r>
          </a:p>
          <a:p>
            <a:pPr lvl="2"/>
            <a:r>
              <a:rPr lang="en-US" dirty="0"/>
              <a:t>Heb 2:14-18</a:t>
            </a:r>
          </a:p>
        </p:txBody>
      </p:sp>
    </p:spTree>
    <p:extLst>
      <p:ext uri="{BB962C8B-B14F-4D97-AF65-F5344CB8AC3E}">
        <p14:creationId xmlns:p14="http://schemas.microsoft.com/office/powerpoint/2010/main" val="2066505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182C9E0-5003-4E74-83C9-714510026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4400"/>
            <a:ext cx="2974848" cy="1905000"/>
          </a:xfrm>
        </p:spPr>
        <p:txBody>
          <a:bodyPr>
            <a:normAutofit/>
          </a:bodyPr>
          <a:lstStyle/>
          <a:p>
            <a:r>
              <a:rPr lang="en-US" dirty="0" err="1"/>
              <a:t>Quién</a:t>
            </a:r>
            <a:r>
              <a:rPr lang="en-US" dirty="0"/>
              <a:t> es Jesús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28D1EA-337C-47C8-B3E5-ACD86B63669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0" y="3962400"/>
            <a:ext cx="2974848" cy="2163763"/>
          </a:xfrm>
        </p:spPr>
        <p:txBody>
          <a:bodyPr>
            <a:normAutofit/>
          </a:bodyPr>
          <a:lstStyle/>
          <a:p>
            <a:r>
              <a:rPr lang="en-US" dirty="0" err="1"/>
              <a:t>Nombres</a:t>
            </a:r>
            <a:r>
              <a:rPr lang="en-US" dirty="0"/>
              <a:t> Para Jesús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3124200" y="685799"/>
            <a:ext cx="5638800" cy="5681471"/>
          </a:xfrm>
          <a:noFill/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Jesús </a:t>
            </a:r>
          </a:p>
          <a:p>
            <a:pPr lvl="1"/>
            <a:r>
              <a:rPr lang="en-US" dirty="0" err="1"/>
              <a:t>Josué</a:t>
            </a:r>
            <a:r>
              <a:rPr lang="en-US" dirty="0"/>
              <a:t> /</a:t>
            </a:r>
            <a:r>
              <a:rPr lang="en-US" dirty="0" err="1"/>
              <a:t>Jehová</a:t>
            </a:r>
            <a:r>
              <a:rPr lang="en-US" dirty="0"/>
              <a:t> es </a:t>
            </a:r>
            <a:r>
              <a:rPr lang="en-US" dirty="0" err="1"/>
              <a:t>salvación</a:t>
            </a:r>
            <a:endParaRPr lang="en-US" dirty="0"/>
          </a:p>
          <a:p>
            <a:pPr lvl="0"/>
            <a:r>
              <a:rPr lang="en-US" dirty="0"/>
              <a:t>Emmanuel </a:t>
            </a:r>
          </a:p>
          <a:p>
            <a:pPr lvl="1"/>
            <a:r>
              <a:rPr lang="en-US" dirty="0"/>
              <a:t>Dios con </a:t>
            </a:r>
            <a:r>
              <a:rPr lang="en-US" dirty="0" err="1"/>
              <a:t>Nosotros</a:t>
            </a:r>
            <a:endParaRPr lang="en-US" dirty="0"/>
          </a:p>
          <a:p>
            <a:r>
              <a:rPr lang="en-US" dirty="0"/>
              <a:t>Cristo </a:t>
            </a:r>
          </a:p>
          <a:p>
            <a:pPr lvl="1"/>
            <a:r>
              <a:rPr lang="en-US" dirty="0"/>
              <a:t>El </a:t>
            </a:r>
            <a:r>
              <a:rPr lang="en-US" dirty="0" err="1"/>
              <a:t>Ungido</a:t>
            </a:r>
            <a:r>
              <a:rPr lang="en-US" dirty="0"/>
              <a:t>/</a:t>
            </a:r>
            <a:r>
              <a:rPr lang="en-US" dirty="0" err="1"/>
              <a:t>Mesías</a:t>
            </a:r>
            <a:endParaRPr lang="en-US" dirty="0"/>
          </a:p>
          <a:p>
            <a:pPr lvl="0"/>
            <a:r>
              <a:rPr lang="en-US" dirty="0" err="1"/>
              <a:t>Hijo</a:t>
            </a:r>
            <a:r>
              <a:rPr lang="en-US" dirty="0"/>
              <a:t> de Dios </a:t>
            </a:r>
          </a:p>
          <a:p>
            <a:pPr lvl="1"/>
            <a:r>
              <a:rPr lang="es-ES" dirty="0"/>
              <a:t>De la naturaleza de Dios</a:t>
            </a:r>
          </a:p>
          <a:p>
            <a:r>
              <a:rPr lang="en-US" dirty="0" err="1"/>
              <a:t>Hijo</a:t>
            </a:r>
            <a:r>
              <a:rPr lang="en-US" dirty="0"/>
              <a:t> del Hombre</a:t>
            </a:r>
          </a:p>
          <a:p>
            <a:pPr lvl="1"/>
            <a:r>
              <a:rPr lang="es-ES" dirty="0"/>
              <a:t>De la naturaleza del hombre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962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8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8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8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8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8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8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182C9E0-5003-4E74-83C9-714510026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4400"/>
            <a:ext cx="2974848" cy="1905000"/>
          </a:xfrm>
        </p:spPr>
        <p:txBody>
          <a:bodyPr>
            <a:normAutofit/>
          </a:bodyPr>
          <a:lstStyle/>
          <a:p>
            <a:r>
              <a:rPr lang="en-US" dirty="0" err="1"/>
              <a:t>Quién</a:t>
            </a:r>
            <a:r>
              <a:rPr lang="en-US" dirty="0"/>
              <a:t> es Jesús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28D1EA-337C-47C8-B3E5-ACD86B63669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0" y="3962400"/>
            <a:ext cx="2974848" cy="2163763"/>
          </a:xfrm>
        </p:spPr>
        <p:txBody>
          <a:bodyPr>
            <a:normAutofit/>
          </a:bodyPr>
          <a:lstStyle/>
          <a:p>
            <a:r>
              <a:rPr lang="en-US" dirty="0" err="1"/>
              <a:t>Nombres</a:t>
            </a:r>
            <a:r>
              <a:rPr lang="en-US" dirty="0"/>
              <a:t> Para Jesús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3124200" y="685799"/>
            <a:ext cx="5638800" cy="5681471"/>
          </a:xfrm>
          <a:noFill/>
        </p:spPr>
        <p:txBody>
          <a:bodyPr>
            <a:normAutofit/>
          </a:bodyPr>
          <a:lstStyle/>
          <a:p>
            <a:r>
              <a:rPr lang="en-US" dirty="0" err="1"/>
              <a:t>Llevar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nombre</a:t>
            </a:r>
            <a:endParaRPr lang="en-US" dirty="0"/>
          </a:p>
          <a:p>
            <a:r>
              <a:rPr lang="en-US" dirty="0"/>
              <a:t>Cristiano – </a:t>
            </a:r>
            <a:r>
              <a:rPr lang="en-US" dirty="0" err="1"/>
              <a:t>seguidor</a:t>
            </a:r>
            <a:r>
              <a:rPr lang="en-US" dirty="0"/>
              <a:t> de Cristo</a:t>
            </a:r>
          </a:p>
        </p:txBody>
      </p:sp>
    </p:spTree>
    <p:extLst>
      <p:ext uri="{BB962C8B-B14F-4D97-AF65-F5344CB8AC3E}">
        <p14:creationId xmlns:p14="http://schemas.microsoft.com/office/powerpoint/2010/main" val="1214272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2291</TotalTime>
  <Words>256</Words>
  <Application>Microsoft Office PowerPoint</Application>
  <PresentationFormat>On-screen Show (4:3)</PresentationFormat>
  <Paragraphs>68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 Black</vt:lpstr>
      <vt:lpstr>Georgia</vt:lpstr>
      <vt:lpstr>Times New Roman</vt:lpstr>
      <vt:lpstr>Wingdings</vt:lpstr>
      <vt:lpstr>Wingdings 2</vt:lpstr>
      <vt:lpstr>Civic</vt:lpstr>
      <vt:lpstr>Quién es Jesús</vt:lpstr>
      <vt:lpstr>Quién es Jesús</vt:lpstr>
      <vt:lpstr>Quién es Jesús</vt:lpstr>
      <vt:lpstr>Quién es Jesús</vt:lpstr>
      <vt:lpstr>Quién es Jesús</vt:lpstr>
      <vt:lpstr>Quién es Jesús</vt:lpstr>
      <vt:lpstr>Quién es Jesús</vt:lpstr>
      <vt:lpstr>Quién es Jesús</vt:lpstr>
      <vt:lpstr>Quién es Jesús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CountryBoy</dc:creator>
  <cp:lastModifiedBy>Ross Ward</cp:lastModifiedBy>
  <cp:revision>143</cp:revision>
  <dcterms:created xsi:type="dcterms:W3CDTF">1998-07-07T15:18:40Z</dcterms:created>
  <dcterms:modified xsi:type="dcterms:W3CDTF">2021-01-17T00:06:46Z</dcterms:modified>
</cp:coreProperties>
</file>