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1" r:id="rId1"/>
  </p:sldMasterIdLst>
  <p:notesMasterIdLst>
    <p:notesMasterId r:id="rId18"/>
  </p:notesMasterIdLst>
  <p:handoutMasterIdLst>
    <p:handoutMasterId r:id="rId19"/>
  </p:handoutMasterIdLst>
  <p:sldIdLst>
    <p:sldId id="288" r:id="rId2"/>
    <p:sldId id="331" r:id="rId3"/>
    <p:sldId id="297" r:id="rId4"/>
    <p:sldId id="295" r:id="rId5"/>
    <p:sldId id="330" r:id="rId6"/>
    <p:sldId id="303" r:id="rId7"/>
    <p:sldId id="319" r:id="rId8"/>
    <p:sldId id="320" r:id="rId9"/>
    <p:sldId id="321" r:id="rId10"/>
    <p:sldId id="322" r:id="rId11"/>
    <p:sldId id="323" r:id="rId12"/>
    <p:sldId id="324" r:id="rId13"/>
    <p:sldId id="325" r:id="rId14"/>
    <p:sldId id="326" r:id="rId15"/>
    <p:sldId id="327" r:id="rId16"/>
    <p:sldId id="328" r:id="rId17"/>
  </p:sldIdLst>
  <p:sldSz cx="9144000" cy="6858000" type="screen4x3"/>
  <p:notesSz cx="9388475" cy="7102475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FF3300"/>
    <a:srgbClr val="3333CC"/>
    <a:srgbClr val="6633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1200" autoAdjust="0"/>
  </p:normalViewPr>
  <p:slideViewPr>
    <p:cSldViewPr>
      <p:cViewPr varScale="1">
        <p:scale>
          <a:sx n="83" d="100"/>
          <a:sy n="83" d="100"/>
        </p:scale>
        <p:origin x="153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320136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320136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9AB22E-3F9F-4E82-B630-ED7A8106F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28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320136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19413" y="533400"/>
            <a:ext cx="3549650" cy="2662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51797" y="3373676"/>
            <a:ext cx="6884882" cy="3196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320136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CD0EDE-A35E-4F54-80C3-5C71B12586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053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two</a:t>
            </a:r>
            <a:r>
              <a:rPr lang="en-US" baseline="0" dirty="0"/>
              <a:t> clues in Jn 10 as to the audience being the same as Jn 9.</a:t>
            </a:r>
          </a:p>
          <a:p>
            <a:r>
              <a:rPr lang="en-US" baseline="0" dirty="0"/>
              <a:t>Pharisees were not going to be a part of kingdom leadership (actually only Jesus is)</a:t>
            </a:r>
          </a:p>
          <a:p>
            <a:r>
              <a:rPr lang="en-US" sz="1600" b="1" dirty="0"/>
              <a:t>Huge Conflict </a:t>
            </a:r>
            <a:r>
              <a:rPr lang="en-US" baseline="0" dirty="0"/>
              <a:t>among common Jew: Do we follow Jesus who the religious leadership rejects but they “follow’s Moses” who they know was from God</a:t>
            </a:r>
          </a:p>
          <a:p>
            <a:r>
              <a:rPr lang="en-US" baseline="0" dirty="0"/>
              <a:t>or do we follow Jesus who has given signs as a prophet from God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805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two</a:t>
            </a:r>
            <a:r>
              <a:rPr lang="en-US" baseline="0" dirty="0"/>
              <a:t> clues in Jn 10 as to the audience being the same as Jn 9.</a:t>
            </a:r>
          </a:p>
          <a:p>
            <a:r>
              <a:rPr lang="en-US" baseline="0" dirty="0"/>
              <a:t>Pharisees were not going to be a part of kingdom leadership (actually only Jesus is)</a:t>
            </a:r>
          </a:p>
          <a:p>
            <a:r>
              <a:rPr lang="en-US" sz="1600" b="1" dirty="0"/>
              <a:t>Huge Conflict </a:t>
            </a:r>
            <a:r>
              <a:rPr lang="en-US" baseline="0" dirty="0"/>
              <a:t>among common Jew: Do we follow Jesus who the religious leadership rejects but they “follow’s Moses” who they know was from God</a:t>
            </a:r>
          </a:p>
          <a:p>
            <a:r>
              <a:rPr lang="en-US" baseline="0" dirty="0"/>
              <a:t>or do we follow Jesus who has given signs as a prophet from God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2944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text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1343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text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1553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2289">
              <a:defRPr/>
            </a:pPr>
            <a:r>
              <a:rPr lang="en-US" dirty="0"/>
              <a:t>False Prophets/</a:t>
            </a:r>
            <a:r>
              <a:rPr lang="en-US" baseline="0" dirty="0"/>
              <a:t>Messiah, Thieves – </a:t>
            </a:r>
            <a:r>
              <a:rPr lang="en-US" dirty="0"/>
              <a:t>Like the Blind man and his parents</a:t>
            </a:r>
          </a:p>
          <a:p>
            <a:pPr defTabSz="942289">
              <a:defRPr/>
            </a:pPr>
            <a:r>
              <a:rPr lang="en-US" dirty="0"/>
              <a:t>This</a:t>
            </a:r>
            <a:r>
              <a:rPr lang="en-US" baseline="0" dirty="0"/>
              <a:t> continues to be a condemnation on the existing leadership of the Jews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872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101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9640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5411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1004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4893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3116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Same invitation as previous 2 lessons; who </a:t>
            </a:r>
            <a:r>
              <a:rPr lang="en-US"/>
              <a:t>will follow Jesus?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066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Oval 13"/>
          <p:cNvSpPr/>
          <p:nvPr userDrawn="1"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835" y="-3048"/>
            <a:ext cx="9522235" cy="6858000"/>
          </a:xfrm>
          <a:prstGeom prst="rect">
            <a:avLst/>
          </a:prstGeom>
        </p:spPr>
      </p:pic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86200" y="1292352"/>
            <a:ext cx="5334000" cy="2743200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spc="250" baseline="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810000" y="362418"/>
            <a:ext cx="5486400" cy="856782"/>
          </a:xfrm>
        </p:spPr>
        <p:txBody>
          <a:bodyPr anchor="t"/>
          <a:lstStyle>
            <a:lvl1pPr>
              <a:defRPr sz="4200" b="1" cap="none" spc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defRPr>
            </a:lvl1pPr>
          </a:lstStyle>
          <a:p>
            <a:r>
              <a:rPr kumimoji="0" lang="en-US" dirty="0"/>
              <a:t>Click to edit</a:t>
            </a:r>
          </a:p>
        </p:txBody>
      </p:sp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C4C2E747-C323-45CA-A904-81489A8C68EE}"/>
              </a:ext>
            </a:extLst>
          </p:cNvPr>
          <p:cNvSpPr txBox="1">
            <a:spLocks/>
          </p:cNvSpPr>
          <p:nvPr userDrawn="1"/>
        </p:nvSpPr>
        <p:spPr>
          <a:xfrm>
            <a:off x="56284" y="6150229"/>
            <a:ext cx="819150" cy="549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fld id="{B5DB41F1-4A74-4FF0-9CF0-BBDF5EFB7495}" type="slidenum">
              <a:rPr lang="en-US" sz="4000" smtClean="0">
                <a:solidFill>
                  <a:schemeClr val="tx1"/>
                </a:solidFill>
              </a:rPr>
              <a:pPr/>
              <a:t>‹#›</a:t>
            </a:fld>
            <a:endParaRPr lang="en-US" sz="4000" dirty="0">
              <a:solidFill>
                <a:schemeClr val="tx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>
            <a:lvl1pPr marL="461963" indent="-461963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 sz="3600" b="1">
                <a:solidFill>
                  <a:schemeClr val="tx2">
                    <a:lumMod val="50000"/>
                  </a:schemeClr>
                </a:solidFill>
              </a:defRPr>
            </a:lvl1pPr>
            <a:lvl2pPr marL="914400" indent="-441325">
              <a:buClr>
                <a:schemeClr val="tx1"/>
              </a:buClr>
              <a:buSzPct val="75000"/>
              <a:buFont typeface="Wingdings" panose="05000000000000000000" pitchFamily="2" charset="2"/>
              <a:buChar char="Ø"/>
              <a:defRPr sz="3200" b="1">
                <a:solidFill>
                  <a:schemeClr val="tx2">
                    <a:lumMod val="75000"/>
                  </a:schemeClr>
                </a:solidFill>
              </a:defRPr>
            </a:lvl2pPr>
            <a:lvl3pPr marL="1258888" indent="-346075">
              <a:buClr>
                <a:schemeClr val="tx1"/>
              </a:buClr>
              <a:buSzPct val="100000"/>
              <a:buFont typeface="Courier New" panose="02070309020205020404" pitchFamily="49" charset="0"/>
              <a:buChar char="o"/>
              <a:defRPr sz="2800" b="1">
                <a:solidFill>
                  <a:schemeClr val="bg2">
                    <a:lumMod val="50000"/>
                  </a:schemeClr>
                </a:solidFill>
              </a:defRPr>
            </a:lvl3pPr>
            <a:lvl4pPr marL="1601788" indent="-287338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/>
            </a:lvl4pPr>
            <a:lvl5pPr marL="1711325" indent="-228600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 marL="274320" indent="-274320">
              <a:buClrTx/>
              <a:buSzPct val="75000"/>
              <a:buFont typeface="Wingdings" panose="05000000000000000000" pitchFamily="2" charset="2"/>
              <a:buChar char="q"/>
              <a:defRPr sz="2500"/>
            </a:lvl1pPr>
            <a:lvl2pPr marL="548640" indent="-274320">
              <a:buClrTx/>
              <a:buSzPct val="75000"/>
              <a:buFont typeface="Wingdings" panose="05000000000000000000" pitchFamily="2" charset="2"/>
              <a:buChar char="q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 marL="274320" indent="-274320">
              <a:buClrTx/>
              <a:buSzPct val="75000"/>
              <a:buFont typeface="Wingdings" panose="05000000000000000000" pitchFamily="2" charset="2"/>
              <a:buChar char="q"/>
              <a:defRPr sz="2500"/>
            </a:lvl1pPr>
            <a:lvl2pPr marL="548640" indent="-274320">
              <a:buClrTx/>
              <a:buSzPct val="75000"/>
              <a:buFont typeface="Wingdings" panose="05000000000000000000" pitchFamily="2" charset="2"/>
              <a:buChar char="q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bg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800" b="1" dirty="0" smtClean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800" b="1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>
            <a:lvl1pPr marL="274320" indent="-274320">
              <a:buClrTx/>
              <a:buSzPct val="75000"/>
              <a:buFont typeface="Wingdings" panose="05000000000000000000" pitchFamily="2" charset="2"/>
              <a:buChar char="q"/>
              <a:defRPr/>
            </a:lvl1pPr>
            <a:lvl2pPr marL="548640" indent="-274320">
              <a:buClrTx/>
              <a:buSzPct val="75000"/>
              <a:buFont typeface="Wingdings" panose="05000000000000000000" pitchFamily="2" charset="2"/>
              <a:buChar char="q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>
            <a:lvl1pPr marL="274320" indent="-274320">
              <a:buClrTx/>
              <a:buSzPct val="75000"/>
              <a:buFont typeface="Wingdings" panose="05000000000000000000" pitchFamily="2" charset="2"/>
              <a:buChar char="q"/>
              <a:defRPr/>
            </a:lvl1pPr>
            <a:lvl2pPr marL="548640" indent="-274320">
              <a:buClrTx/>
              <a:buSzPct val="75000"/>
              <a:buFont typeface="Wingdings" panose="05000000000000000000" pitchFamily="2" charset="2"/>
              <a:buChar char="q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301752" y="228600"/>
            <a:ext cx="8534400" cy="1219200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 </a:t>
            </a:r>
            <a:br>
              <a:rPr kumimoji="0" lang="en-US" dirty="0"/>
            </a:br>
            <a:r>
              <a:rPr kumimoji="0" lang="en-US" dirty="0"/>
              <a:t>Master 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0" y="191470"/>
            <a:ext cx="9144000" cy="3048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-9144" y="617681"/>
            <a:ext cx="3060192" cy="58674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" y="914399"/>
            <a:ext cx="2919984" cy="1981201"/>
          </a:xfrm>
        </p:spPr>
        <p:txBody>
          <a:bodyPr anchor="ctr">
            <a:noAutofit/>
          </a:bodyPr>
          <a:lstStyle>
            <a:lvl1pPr algn="ctr">
              <a:buNone/>
              <a:defRPr sz="3200" b="0">
                <a:solidFill>
                  <a:srgbClr val="FFFFFF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0" y="3779837"/>
            <a:ext cx="2983992" cy="269716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1000"/>
              </a:spcAft>
              <a:buNone/>
              <a:defRPr sz="3200" b="1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152400"/>
            <a:ext cx="9144000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0" y="533400"/>
            <a:ext cx="915314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45536" y="722600"/>
            <a:ext cx="5955792" cy="5778786"/>
          </a:xfrm>
        </p:spPr>
        <p:txBody>
          <a:bodyPr/>
          <a:lstStyle>
            <a:lvl1pPr marL="0" indent="0">
              <a:buNone/>
              <a:defRPr sz="3200" b="1"/>
            </a:lvl1pPr>
            <a:lvl2pPr marL="457200" indent="-452438">
              <a:buFont typeface="Wingdings" panose="05000000000000000000" pitchFamily="2" charset="2"/>
              <a:buChar char="Ø"/>
              <a:defRPr sz="3600" b="0">
                <a:solidFill>
                  <a:schemeClr val="tx2">
                    <a:lumMod val="50000"/>
                  </a:schemeClr>
                </a:solidFill>
              </a:defRPr>
            </a:lvl2pPr>
            <a:lvl3pPr marL="800100" indent="-346075">
              <a:buSzPct val="100000"/>
              <a:buFont typeface="Courier New" panose="02070309020205020404" pitchFamily="49" charset="0"/>
              <a:buChar char="o"/>
              <a:defRPr sz="3200" b="0">
                <a:solidFill>
                  <a:schemeClr val="bg2">
                    <a:lumMod val="25000"/>
                  </a:schemeClr>
                </a:solidFill>
              </a:defRPr>
            </a:lvl3pPr>
            <a:lvl4pPr marL="1257300" indent="-342900">
              <a:defRPr sz="2800"/>
            </a:lvl4pPr>
            <a:lvl5pPr marL="1770063" indent="-228600">
              <a:defRPr/>
            </a:lvl5pPr>
          </a:lstStyle>
          <a:p>
            <a:pPr lvl="0" eaLnBrk="1" latinLnBrk="0" hangingPunct="1"/>
            <a:r>
              <a:rPr lang="en-US" dirty="0"/>
              <a:t>Click to edit Master text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0" y="6388385"/>
            <a:ext cx="9153144" cy="30956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</p:sldLayoutIdLst>
  <p:transition>
    <p:dissolve/>
  </p:transition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b="1" kern="1200" cap="none" spc="0">
          <a:ln w="0"/>
          <a:solidFill>
            <a:schemeClr val="accent1"/>
          </a:solidFill>
          <a:effectLst>
            <a:outerShdw blurRad="38100" dist="25400" dir="5400000" algn="ctr" rotWithShape="0">
              <a:srgbClr val="6E747A">
                <a:alpha val="43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Jn 10:1-21</a:t>
            </a:r>
          </a:p>
          <a:p>
            <a:r>
              <a:rPr lang="en-US" dirty="0"/>
              <a:t>3 – </a:t>
            </a:r>
            <a:r>
              <a:rPr lang="en-US" dirty="0" err="1"/>
              <a:t>Yo</a:t>
            </a:r>
            <a:r>
              <a:rPr lang="en-US" dirty="0"/>
              <a:t> soy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¿</a:t>
            </a:r>
            <a:r>
              <a:rPr lang="en-US" dirty="0" err="1"/>
              <a:t>Quién</a:t>
            </a:r>
            <a:r>
              <a:rPr lang="en-US" dirty="0"/>
              <a:t> es Jesús?</a:t>
            </a:r>
          </a:p>
        </p:txBody>
      </p:sp>
    </p:spTree>
    <p:extLst>
      <p:ext uri="{BB962C8B-B14F-4D97-AF65-F5344CB8AC3E}">
        <p14:creationId xmlns:p14="http://schemas.microsoft.com/office/powerpoint/2010/main" val="2182883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Introducción</a:t>
            </a:r>
            <a:r>
              <a:rPr lang="en-US" dirty="0"/>
              <a:t> a </a:t>
            </a:r>
            <a:r>
              <a:rPr lang="en-US" dirty="0" err="1"/>
              <a:t>parábolas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Antecedentes</a:t>
            </a:r>
            <a:r>
              <a:rPr lang="en-US" dirty="0"/>
              <a:t> de </a:t>
            </a:r>
            <a:r>
              <a:rPr lang="en-US" dirty="0" err="1"/>
              <a:t>Parábolas</a:t>
            </a:r>
            <a:endParaRPr lang="en-US" dirty="0"/>
          </a:p>
          <a:p>
            <a:pPr lvl="1"/>
            <a:r>
              <a:rPr lang="en-US" dirty="0"/>
              <a:t>Jn 9, Jesús </a:t>
            </a:r>
            <a:r>
              <a:rPr lang="en-US" dirty="0" err="1"/>
              <a:t>Cura</a:t>
            </a:r>
            <a:r>
              <a:rPr lang="en-US" dirty="0"/>
              <a:t> al Ciego</a:t>
            </a:r>
          </a:p>
          <a:p>
            <a:pPr lvl="2"/>
            <a:r>
              <a:rPr lang="en-US" dirty="0"/>
              <a:t>Ciego </a:t>
            </a:r>
            <a:r>
              <a:rPr lang="en-US" dirty="0" err="1"/>
              <a:t>expulsado</a:t>
            </a:r>
            <a:r>
              <a:rPr lang="en-US" dirty="0"/>
              <a:t> de la </a:t>
            </a:r>
            <a:r>
              <a:rPr lang="en-US" dirty="0" err="1"/>
              <a:t>Sinagoga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Jn 10:1, De </a:t>
            </a:r>
            <a:r>
              <a:rPr lang="en-US" dirty="0" err="1"/>
              <a:t>cierto</a:t>
            </a:r>
            <a:r>
              <a:rPr lang="en-US" dirty="0"/>
              <a:t>, de </a:t>
            </a:r>
            <a:r>
              <a:rPr lang="en-US" dirty="0" err="1"/>
              <a:t>cierto</a:t>
            </a:r>
            <a:r>
              <a:rPr lang="en-US" dirty="0"/>
              <a:t>…</a:t>
            </a:r>
          </a:p>
          <a:p>
            <a:pPr lvl="1"/>
            <a:r>
              <a:rPr lang="en-US" dirty="0"/>
              <a:t>Jn 10:21, </a:t>
            </a:r>
            <a:r>
              <a:rPr lang="es-ES" dirty="0"/>
              <a:t>Jesús está enseñando a la misma audiencia</a:t>
            </a:r>
            <a:endParaRPr lang="en-US" dirty="0"/>
          </a:p>
          <a:p>
            <a:pPr lvl="1"/>
            <a:r>
              <a:rPr lang="en-US" dirty="0"/>
              <a:t>Jn 10:19-21, </a:t>
            </a:r>
            <a:r>
              <a:rPr lang="es-ES" dirty="0"/>
              <a:t>Muestra ch 9 El contexto se extiende a </a:t>
            </a:r>
            <a:r>
              <a:rPr lang="en-US" dirty="0"/>
              <a:t>10:21!</a:t>
            </a:r>
          </a:p>
        </p:txBody>
      </p:sp>
    </p:spTree>
    <p:extLst>
      <p:ext uri="{BB962C8B-B14F-4D97-AF65-F5344CB8AC3E}">
        <p14:creationId xmlns:p14="http://schemas.microsoft.com/office/powerpoint/2010/main" val="36501663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Introducción</a:t>
            </a:r>
            <a:r>
              <a:rPr lang="en-US" dirty="0"/>
              <a:t> a </a:t>
            </a:r>
            <a:r>
              <a:rPr lang="en-US" dirty="0" err="1"/>
              <a:t>parábolas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Vs. 28, </a:t>
            </a:r>
            <a:r>
              <a:rPr lang="es-ES" dirty="0"/>
              <a:t>Entonces le injuriaron, y dijeron: Tú eres su discípulo; pero nosotros discípulos de Moisés somos. </a:t>
            </a:r>
          </a:p>
          <a:p>
            <a:pPr lvl="1"/>
            <a:r>
              <a:rPr lang="es-ES" dirty="0"/>
              <a:t>Parábolas sobre Liderazgo, Membresía y Sirvientes del Reino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49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Reino</a:t>
            </a:r>
            <a:r>
              <a:rPr lang="en-US" dirty="0"/>
              <a:t>: </a:t>
            </a:r>
            <a:r>
              <a:rPr lang="en-US" dirty="0" err="1"/>
              <a:t>Liderazgo</a:t>
            </a:r>
            <a:r>
              <a:rPr lang="en-US" dirty="0"/>
              <a:t> </a:t>
            </a:r>
            <a:r>
              <a:rPr lang="en-US" dirty="0" err="1"/>
              <a:t>Membresía</a:t>
            </a:r>
            <a:r>
              <a:rPr lang="en-US" dirty="0"/>
              <a:t>  </a:t>
            </a:r>
            <a:r>
              <a:rPr lang="en-US" dirty="0" err="1"/>
              <a:t>Siervos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D62B02F-F0CF-4EC2-9A66-DF4C2BED2669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err="1"/>
              <a:t>Parábolas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en-US" dirty="0"/>
              <a:t>Jn 10:1-6, </a:t>
            </a:r>
            <a:r>
              <a:rPr lang="en-US" dirty="0" err="1"/>
              <a:t>Parábola</a:t>
            </a:r>
            <a:r>
              <a:rPr lang="en-US" dirty="0"/>
              <a:t> del Pastor</a:t>
            </a:r>
          </a:p>
          <a:p>
            <a:pPr lvl="1"/>
            <a:r>
              <a:rPr lang="en-US" dirty="0"/>
              <a:t>Jn 10:7-10, </a:t>
            </a:r>
            <a:r>
              <a:rPr lang="en-US" dirty="0" err="1"/>
              <a:t>Parábola</a:t>
            </a:r>
            <a:r>
              <a:rPr lang="en-US" dirty="0"/>
              <a:t> de la </a:t>
            </a:r>
            <a:r>
              <a:rPr lang="en-US" dirty="0" err="1"/>
              <a:t>puerta</a:t>
            </a:r>
            <a:endParaRPr lang="en-US" dirty="0"/>
          </a:p>
          <a:p>
            <a:pPr lvl="2"/>
            <a:r>
              <a:rPr lang="es-ES" dirty="0"/>
              <a:t>En respuesta a que los discípulos se confundan con la primera parábola
</a:t>
            </a:r>
            <a:r>
              <a:rPr lang="en-US" dirty="0"/>
              <a:t>Jn 10:11-18, </a:t>
            </a:r>
            <a:r>
              <a:rPr lang="en-US" dirty="0" err="1"/>
              <a:t>Parábola</a:t>
            </a:r>
            <a:r>
              <a:rPr lang="en-US" dirty="0"/>
              <a:t> del </a:t>
            </a:r>
            <a:r>
              <a:rPr lang="en-US" dirty="0" err="1"/>
              <a:t>Buen</a:t>
            </a:r>
            <a:r>
              <a:rPr lang="en-US" dirty="0"/>
              <a:t> Pastor</a:t>
            </a:r>
          </a:p>
        </p:txBody>
      </p:sp>
    </p:spTree>
    <p:extLst>
      <p:ext uri="{BB962C8B-B14F-4D97-AF65-F5344CB8AC3E}">
        <p14:creationId xmlns:p14="http://schemas.microsoft.com/office/powerpoint/2010/main" val="295581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Reino</a:t>
            </a:r>
            <a:r>
              <a:rPr lang="en-US" dirty="0"/>
              <a:t>: </a:t>
            </a:r>
            <a:r>
              <a:rPr lang="en-US" dirty="0" err="1"/>
              <a:t>Liderazgo</a:t>
            </a:r>
            <a:r>
              <a:rPr lang="en-US" dirty="0"/>
              <a:t> </a:t>
            </a:r>
            <a:r>
              <a:rPr lang="en-US" dirty="0" err="1"/>
              <a:t>Membresía</a:t>
            </a:r>
            <a:r>
              <a:rPr lang="en-US" dirty="0"/>
              <a:t>  </a:t>
            </a:r>
            <a:r>
              <a:rPr lang="en-US" dirty="0" err="1"/>
              <a:t>Siervos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D62B02F-F0CF-4EC2-9A66-DF4C2BED2669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Parábolas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Elementos de las parábolas</a:t>
            </a:r>
          </a:p>
          <a:p>
            <a:pPr lvl="1"/>
            <a:r>
              <a:rPr lang="es-ES" dirty="0"/>
              <a:t>Pastor
Ovejas
Redil (Pen, Corral)
Puerta (Puerta)
Intruso (Lobo, Extraño, Ladrón, Ladrón)
Porter-</a:t>
            </a:r>
            <a:r>
              <a:rPr lang="es-ES" dirty="0" err="1"/>
              <a:t>Hireling</a:t>
            </a:r>
            <a:r>
              <a:rPr lang="es-ES" dirty="0"/>
              <a:t> (trabajador, obrero)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95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Reino</a:t>
            </a:r>
            <a:r>
              <a:rPr lang="en-US" dirty="0"/>
              <a:t>: </a:t>
            </a:r>
            <a:r>
              <a:rPr lang="en-US" dirty="0" err="1"/>
              <a:t>Liderazgo</a:t>
            </a:r>
            <a:r>
              <a:rPr lang="en-US" dirty="0"/>
              <a:t> </a:t>
            </a:r>
            <a:r>
              <a:rPr lang="en-US" dirty="0" err="1"/>
              <a:t>Membresía</a:t>
            </a:r>
            <a:r>
              <a:rPr lang="en-US" dirty="0"/>
              <a:t>  </a:t>
            </a:r>
            <a:r>
              <a:rPr lang="en-US" dirty="0" err="1"/>
              <a:t>Siervos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YO SOY – </a:t>
            </a:r>
          </a:p>
          <a:p>
            <a:r>
              <a:rPr lang="en-US" dirty="0"/>
              <a:t>El Pastor
Jn 10:1-6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Jesús es la Cabeza</a:t>
            </a:r>
          </a:p>
          <a:p>
            <a:pPr lvl="1"/>
            <a:r>
              <a:rPr lang="en-US" dirty="0"/>
              <a:t>Un Pastor</a:t>
            </a:r>
          </a:p>
          <a:p>
            <a:pPr lvl="2"/>
            <a:r>
              <a:rPr lang="en-US" dirty="0"/>
              <a:t>No los </a:t>
            </a:r>
            <a:r>
              <a:rPr lang="en-US" dirty="0" err="1"/>
              <a:t>fariseos</a:t>
            </a:r>
            <a:endParaRPr lang="en-US" dirty="0"/>
          </a:p>
          <a:p>
            <a:pPr lvl="1"/>
            <a:r>
              <a:rPr lang="en-US" dirty="0"/>
              <a:t>Las </a:t>
            </a:r>
            <a:r>
              <a:rPr lang="en-US" dirty="0" err="1"/>
              <a:t>Ovejas</a:t>
            </a:r>
            <a:r>
              <a:rPr lang="en-US" dirty="0"/>
              <a:t> </a:t>
            </a:r>
          </a:p>
          <a:p>
            <a:pPr lvl="2"/>
            <a:r>
              <a:rPr lang="es-ES" dirty="0"/>
              <a:t>Conocerlo y seguirlo</a:t>
            </a:r>
          </a:p>
          <a:p>
            <a:pPr lvl="3"/>
            <a:r>
              <a:rPr lang="es-ES" dirty="0"/>
              <a:t>Al igual que el ciego</a:t>
            </a:r>
          </a:p>
          <a:p>
            <a:pPr lvl="2"/>
            <a:r>
              <a:rPr lang="es-ES" dirty="0"/>
              <a:t>Recibir bendiciones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742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Reino</a:t>
            </a:r>
            <a:r>
              <a:rPr lang="en-US" dirty="0"/>
              <a:t>: </a:t>
            </a:r>
            <a:r>
              <a:rPr lang="en-US" dirty="0" err="1"/>
              <a:t>Liderazgo</a:t>
            </a:r>
            <a:r>
              <a:rPr lang="en-US" dirty="0"/>
              <a:t> </a:t>
            </a:r>
            <a:r>
              <a:rPr lang="en-US" dirty="0" err="1"/>
              <a:t>Membresía</a:t>
            </a:r>
            <a:r>
              <a:rPr lang="en-US" dirty="0"/>
              <a:t>  </a:t>
            </a:r>
            <a:r>
              <a:rPr lang="en-US" dirty="0" err="1"/>
              <a:t>Siervos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YO SOY – </a:t>
            </a:r>
          </a:p>
          <a:p>
            <a:r>
              <a:rPr lang="en-US" dirty="0"/>
              <a:t>El Pastor
Jn 10:1-6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Todos los demás son </a:t>
            </a:r>
            <a:r>
              <a:rPr lang="en-US" dirty="0" err="1"/>
              <a:t>Ladrón</a:t>
            </a:r>
            <a:r>
              <a:rPr lang="en-US" dirty="0"/>
              <a:t> y </a:t>
            </a:r>
            <a:r>
              <a:rPr lang="en-US" dirty="0" err="1"/>
              <a:t>Salteador</a:t>
            </a:r>
            <a:r>
              <a:rPr lang="en-US" dirty="0"/>
              <a:t>. 	</a:t>
            </a:r>
          </a:p>
          <a:p>
            <a:pPr lvl="1"/>
            <a:r>
              <a:rPr lang="en-US" dirty="0" err="1"/>
              <a:t>Fariseo</a:t>
            </a:r>
            <a:endParaRPr lang="en-US" dirty="0"/>
          </a:p>
          <a:p>
            <a:pPr lvl="2"/>
            <a:r>
              <a:rPr lang="es-ES" dirty="0"/>
              <a:t>Están en la Autoridad de los Judíos
</a:t>
            </a:r>
            <a:r>
              <a:rPr lang="en-US" dirty="0" err="1"/>
              <a:t>Tomar</a:t>
            </a:r>
            <a:r>
              <a:rPr lang="en-US" dirty="0"/>
              <a:t> un </a:t>
            </a:r>
            <a:r>
              <a:rPr lang="en-US" dirty="0" err="1"/>
              <a:t>camino</a:t>
            </a:r>
            <a:r>
              <a:rPr lang="en-US" dirty="0"/>
              <a:t> </a:t>
            </a:r>
            <a:r>
              <a:rPr lang="en-US" dirty="0" err="1"/>
              <a:t>diferente</a:t>
            </a:r>
            <a:endParaRPr lang="en-US" dirty="0"/>
          </a:p>
          <a:p>
            <a:pPr lvl="1"/>
            <a:r>
              <a:rPr lang="en-US" dirty="0"/>
              <a:t>Las </a:t>
            </a:r>
            <a:r>
              <a:rPr lang="en-US" dirty="0" err="1"/>
              <a:t>ovejas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huir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01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Reino</a:t>
            </a:r>
            <a:r>
              <a:rPr lang="en-US" dirty="0"/>
              <a:t>: </a:t>
            </a:r>
            <a:r>
              <a:rPr lang="en-US" dirty="0" err="1"/>
              <a:t>Liderazgo</a:t>
            </a:r>
            <a:r>
              <a:rPr lang="en-US" dirty="0"/>
              <a:t> </a:t>
            </a:r>
            <a:r>
              <a:rPr lang="en-US" dirty="0" err="1"/>
              <a:t>Membresía</a:t>
            </a:r>
            <a:r>
              <a:rPr lang="en-US" dirty="0"/>
              <a:t>  </a:t>
            </a:r>
            <a:r>
              <a:rPr lang="en-US" dirty="0" err="1"/>
              <a:t>Siervos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YO SOY – </a:t>
            </a:r>
          </a:p>
          <a:p>
            <a:r>
              <a:rPr lang="en-US" dirty="0"/>
              <a:t>El Puerta
Jn 10:7-10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Jesús es la Puerta</a:t>
            </a:r>
          </a:p>
          <a:p>
            <a:pPr lvl="1"/>
            <a:r>
              <a:rPr lang="es-ES" dirty="0"/>
              <a:t>Aquellos que entran por el son salvos
</a:t>
            </a:r>
            <a:r>
              <a:rPr lang="en-US" dirty="0" err="1"/>
              <a:t>Tendrán</a:t>
            </a:r>
            <a:r>
              <a:rPr lang="en-US" dirty="0"/>
              <a:t> buenos </a:t>
            </a:r>
            <a:r>
              <a:rPr lang="en-US" dirty="0" err="1"/>
              <a:t>pastos</a:t>
            </a:r>
            <a:endParaRPr lang="en-US" dirty="0"/>
          </a:p>
          <a:p>
            <a:pPr lvl="1"/>
            <a:r>
              <a:rPr lang="en-US" dirty="0" err="1"/>
              <a:t>Tendrán</a:t>
            </a:r>
            <a:r>
              <a:rPr lang="en-US" dirty="0"/>
              <a:t> Vida </a:t>
            </a:r>
            <a:r>
              <a:rPr lang="en-US" dirty="0" err="1"/>
              <a:t>Abundante</a:t>
            </a:r>
            <a:endParaRPr lang="en-US" dirty="0"/>
          </a:p>
          <a:p>
            <a:pPr lvl="2"/>
            <a:r>
              <a:rPr lang="en-US" dirty="0"/>
              <a:t>No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preocupes</a:t>
            </a:r>
            <a:r>
              <a:rPr lang="en-US" dirty="0"/>
              <a:t> por ser </a:t>
            </a:r>
            <a:r>
              <a:rPr lang="en-US" dirty="0" err="1"/>
              <a:t>expulsado</a:t>
            </a:r>
            <a:r>
              <a:rPr lang="en-US" dirty="0"/>
              <a:t> por el </a:t>
            </a:r>
            <a:r>
              <a:rPr lang="en-US" dirty="0" err="1"/>
              <a:t>fariseo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77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Reino</a:t>
            </a:r>
            <a:r>
              <a:rPr lang="en-US" dirty="0"/>
              <a:t>: </a:t>
            </a:r>
            <a:r>
              <a:rPr lang="en-US" dirty="0" err="1"/>
              <a:t>Liderazgo</a:t>
            </a:r>
            <a:r>
              <a:rPr lang="en-US" dirty="0"/>
              <a:t> </a:t>
            </a:r>
            <a:r>
              <a:rPr lang="en-US" dirty="0" err="1"/>
              <a:t>Membresía</a:t>
            </a:r>
            <a:r>
              <a:rPr lang="en-US" dirty="0"/>
              <a:t>  </a:t>
            </a:r>
            <a:r>
              <a:rPr lang="en-US" dirty="0" err="1"/>
              <a:t>Siervos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YO SOY – </a:t>
            </a:r>
          </a:p>
          <a:p>
            <a:r>
              <a:rPr lang="en-US" dirty="0"/>
              <a:t>El Puerta</a:t>
            </a:r>
          </a:p>
          <a:p>
            <a:r>
              <a:rPr lang="en-US" dirty="0"/>
              <a:t>Jn 10:7-10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Aquellos que Falsamente dicen ser Puerta</a:t>
            </a:r>
          </a:p>
          <a:p>
            <a:pPr lvl="1"/>
            <a:r>
              <a:rPr lang="en-US" dirty="0" err="1"/>
              <a:t>En</a:t>
            </a:r>
            <a:r>
              <a:rPr lang="en-US" dirty="0"/>
              <a:t> particular, los </a:t>
            </a:r>
            <a:r>
              <a:rPr lang="en-US" dirty="0" err="1"/>
              <a:t>fariseos</a:t>
            </a:r>
            <a:r>
              <a:rPr lang="en-US" dirty="0"/>
              <a:t>, Jn 9:13-23</a:t>
            </a:r>
          </a:p>
          <a:p>
            <a:pPr lvl="1"/>
            <a:r>
              <a:rPr lang="en-US" dirty="0" err="1"/>
              <a:t>Falsos</a:t>
            </a:r>
            <a:r>
              <a:rPr lang="en-US" dirty="0"/>
              <a:t> </a:t>
            </a:r>
            <a:r>
              <a:rPr lang="en-US" dirty="0" err="1"/>
              <a:t>Mesías</a:t>
            </a:r>
            <a:r>
              <a:rPr lang="en-US" dirty="0"/>
              <a:t> o </a:t>
            </a:r>
            <a:r>
              <a:rPr lang="en-US" dirty="0" err="1"/>
              <a:t>Profetas</a:t>
            </a:r>
            <a:r>
              <a:rPr lang="en-US" dirty="0"/>
              <a:t>
Ladrones</a:t>
            </a:r>
          </a:p>
          <a:p>
            <a:pPr lvl="2"/>
            <a:r>
              <a:rPr lang="en-US" dirty="0"/>
              <a:t>Robar, </a:t>
            </a:r>
            <a:r>
              <a:rPr lang="en-US" dirty="0" err="1"/>
              <a:t>matar</a:t>
            </a:r>
            <a:r>
              <a:rPr lang="en-US" dirty="0"/>
              <a:t> y </a:t>
            </a:r>
            <a:r>
              <a:rPr lang="en-US" dirty="0" err="1"/>
              <a:t>destruir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74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Reino</a:t>
            </a:r>
            <a:r>
              <a:rPr lang="en-US" dirty="0"/>
              <a:t>: </a:t>
            </a:r>
            <a:r>
              <a:rPr lang="en-US" dirty="0" err="1"/>
              <a:t>Liderazgo</a:t>
            </a:r>
            <a:r>
              <a:rPr lang="en-US" dirty="0"/>
              <a:t> </a:t>
            </a:r>
            <a:r>
              <a:rPr lang="en-US" dirty="0" err="1"/>
              <a:t>Membresía</a:t>
            </a:r>
            <a:r>
              <a:rPr lang="en-US" dirty="0"/>
              <a:t>  </a:t>
            </a:r>
            <a:r>
              <a:rPr lang="en-US" dirty="0" err="1"/>
              <a:t>Siervos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YO SOY – </a:t>
            </a:r>
          </a:p>
          <a:p>
            <a:r>
              <a:rPr lang="en-US" dirty="0"/>
              <a:t>El </a:t>
            </a:r>
            <a:r>
              <a:rPr lang="en-US" dirty="0" err="1"/>
              <a:t>Buen</a:t>
            </a:r>
            <a:r>
              <a:rPr lang="en-US" dirty="0"/>
              <a:t> Pastor</a:t>
            </a:r>
          </a:p>
          <a:p>
            <a:r>
              <a:rPr lang="en-US" dirty="0"/>
              <a:t>Jn 10:11-18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Parábola</a:t>
            </a:r>
            <a:r>
              <a:rPr lang="en-US" dirty="0"/>
              <a:t> de </a:t>
            </a:r>
            <a:r>
              <a:rPr lang="en-US" dirty="0" err="1"/>
              <a:t>Profecías</a:t>
            </a:r>
            <a:r>
              <a:rPr lang="en-US" dirty="0"/>
              <a:t>
</a:t>
            </a:r>
          </a:p>
          <a:p>
            <a:r>
              <a:rPr lang="es-ES" dirty="0"/>
              <a:t>Jesús es el Buen Pastor</a:t>
            </a:r>
          </a:p>
          <a:p>
            <a:pPr lvl="1"/>
            <a:r>
              <a:rPr lang="es-ES" dirty="0"/>
              <a:t>Profecía: La muerte de Jesús</a:t>
            </a:r>
          </a:p>
          <a:p>
            <a:pPr lvl="2"/>
            <a:r>
              <a:rPr lang="es-ES" dirty="0"/>
              <a:t>El amor de Jesús por el rebaño</a:t>
            </a:r>
            <a:endParaRPr lang="en-US" dirty="0"/>
          </a:p>
          <a:p>
            <a:pPr lvl="1"/>
            <a:r>
              <a:rPr lang="en-US" dirty="0" err="1"/>
              <a:t>Profecía</a:t>
            </a:r>
            <a:r>
              <a:rPr lang="en-US" dirty="0"/>
              <a:t>: </a:t>
            </a:r>
            <a:r>
              <a:rPr lang="en-US" dirty="0" err="1"/>
              <a:t>Contratadores</a:t>
            </a:r>
            <a:endParaRPr lang="en-US" dirty="0"/>
          </a:p>
          <a:p>
            <a:pPr lvl="2"/>
            <a:r>
              <a:rPr lang="en-US" dirty="0"/>
              <a:t>Los </a:t>
            </a:r>
            <a:r>
              <a:rPr lang="en-US" dirty="0" err="1"/>
              <a:t>apóstoles</a:t>
            </a:r>
            <a:r>
              <a:rPr lang="en-US" dirty="0"/>
              <a:t> </a:t>
            </a:r>
            <a:r>
              <a:rPr lang="en-US" dirty="0" err="1"/>
              <a:t>huyen</a:t>
            </a:r>
            <a:endParaRPr lang="en-US" dirty="0"/>
          </a:p>
          <a:p>
            <a:pPr lvl="1"/>
            <a:r>
              <a:rPr lang="en-US" dirty="0" err="1"/>
              <a:t>Conoce</a:t>
            </a:r>
            <a:r>
              <a:rPr lang="en-US" dirty="0"/>
              <a:t> a sus </a:t>
            </a:r>
            <a:r>
              <a:rPr lang="en-US" dirty="0" err="1"/>
              <a:t>ovejas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172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Reino</a:t>
            </a:r>
            <a:r>
              <a:rPr lang="en-US" dirty="0"/>
              <a:t>: </a:t>
            </a:r>
            <a:r>
              <a:rPr lang="en-US" dirty="0" err="1"/>
              <a:t>Liderazgo</a:t>
            </a:r>
            <a:r>
              <a:rPr lang="en-US" dirty="0"/>
              <a:t> </a:t>
            </a:r>
            <a:r>
              <a:rPr lang="en-US" dirty="0" err="1"/>
              <a:t>Membresía</a:t>
            </a:r>
            <a:r>
              <a:rPr lang="en-US" dirty="0"/>
              <a:t>  </a:t>
            </a:r>
            <a:r>
              <a:rPr lang="en-US" dirty="0" err="1"/>
              <a:t>Siervos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YO SOY – </a:t>
            </a:r>
          </a:p>
          <a:p>
            <a:r>
              <a:rPr lang="en-US" dirty="0"/>
              <a:t>El </a:t>
            </a:r>
            <a:r>
              <a:rPr lang="en-US" dirty="0" err="1"/>
              <a:t>Buen</a:t>
            </a:r>
            <a:r>
              <a:rPr lang="en-US" dirty="0"/>
              <a:t> Pastor</a:t>
            </a:r>
          </a:p>
          <a:p>
            <a:r>
              <a:rPr lang="en-US" dirty="0"/>
              <a:t>Jn 10:11-18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Jesús es el Buen Pastor</a:t>
            </a:r>
          </a:p>
          <a:p>
            <a:pPr lvl="1"/>
            <a:r>
              <a:rPr lang="es-ES" dirty="0"/>
              <a:t>Dios el Padre conoce y ama a Jesús</a:t>
            </a:r>
          </a:p>
          <a:p>
            <a:pPr lvl="2"/>
            <a:r>
              <a:rPr lang="es-ES" dirty="0"/>
              <a:t>Jesús conoce a Dios Padre
Jesús es aceptado por Dios Padre</a:t>
            </a:r>
            <a:endParaRPr lang="en-US" dirty="0"/>
          </a:p>
          <a:p>
            <a:pPr lvl="2"/>
            <a:r>
              <a:rPr lang="es-ES" dirty="0"/>
              <a:t>La afirmación del fariseo de seguir a Moisés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068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Reino</a:t>
            </a:r>
            <a:r>
              <a:rPr lang="en-US" dirty="0"/>
              <a:t>: </a:t>
            </a:r>
            <a:r>
              <a:rPr lang="en-US" dirty="0" err="1"/>
              <a:t>Liderazgo</a:t>
            </a:r>
            <a:r>
              <a:rPr lang="en-US" dirty="0"/>
              <a:t> </a:t>
            </a:r>
            <a:r>
              <a:rPr lang="en-US" dirty="0" err="1"/>
              <a:t>Membresía</a:t>
            </a:r>
            <a:r>
              <a:rPr lang="en-US" dirty="0"/>
              <a:t>  </a:t>
            </a:r>
            <a:r>
              <a:rPr lang="en-US" dirty="0" err="1"/>
              <a:t>Siervos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YO SOY – </a:t>
            </a:r>
          </a:p>
          <a:p>
            <a:r>
              <a:rPr lang="en-US" dirty="0"/>
              <a:t>El </a:t>
            </a:r>
            <a:r>
              <a:rPr lang="en-US" dirty="0" err="1"/>
              <a:t>Buen</a:t>
            </a:r>
            <a:r>
              <a:rPr lang="en-US" dirty="0"/>
              <a:t> Pastor</a:t>
            </a:r>
          </a:p>
          <a:p>
            <a:r>
              <a:rPr lang="en-US" dirty="0"/>
              <a:t>Jn 10:11-18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Jesús es el Buen Pastor</a:t>
            </a:r>
          </a:p>
          <a:p>
            <a:pPr lvl="1"/>
            <a:r>
              <a:rPr lang="es-ES" dirty="0"/>
              <a:t>Profecía: Expansión del Reino</a:t>
            </a:r>
          </a:p>
          <a:p>
            <a:pPr lvl="2"/>
            <a:r>
              <a:rPr lang="es-ES" dirty="0"/>
              <a:t>Hay más ovejas</a:t>
            </a:r>
          </a:p>
          <a:p>
            <a:pPr lvl="3"/>
            <a:r>
              <a:rPr lang="es-ES" dirty="0"/>
              <a:t>Los gentiles serán aceptado</a:t>
            </a:r>
          </a:p>
          <a:p>
            <a:pPr lvl="2"/>
            <a:r>
              <a:rPr lang="es-ES" dirty="0"/>
              <a:t>Habrá un pastor</a:t>
            </a:r>
          </a:p>
          <a:p>
            <a:pPr lvl="2"/>
            <a:r>
              <a:rPr lang="es-ES" dirty="0"/>
              <a:t>Habrá una manada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761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Reino</a:t>
            </a:r>
            <a:r>
              <a:rPr lang="en-US" dirty="0"/>
              <a:t>: </a:t>
            </a:r>
            <a:r>
              <a:rPr lang="en-US" dirty="0" err="1"/>
              <a:t>Liderazgo</a:t>
            </a:r>
            <a:r>
              <a:rPr lang="en-US" dirty="0"/>
              <a:t> </a:t>
            </a:r>
            <a:r>
              <a:rPr lang="en-US" dirty="0" err="1"/>
              <a:t>Membresía</a:t>
            </a:r>
            <a:r>
              <a:rPr lang="en-US" dirty="0"/>
              <a:t>  </a:t>
            </a:r>
            <a:r>
              <a:rPr lang="en-US" dirty="0" err="1"/>
              <a:t>Siervos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s-ES" dirty="0"/>
              <a:t>El Punto </a:t>
            </a:r>
          </a:p>
          <a:p>
            <a:r>
              <a:rPr lang="es-ES" dirty="0"/>
              <a:t>de las 3 Parábolas
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Recordar</a:t>
            </a:r>
            <a:r>
              <a:rPr lang="en-US" dirty="0"/>
              <a:t> </a:t>
            </a:r>
            <a:r>
              <a:rPr lang="en-US" dirty="0" err="1"/>
              <a:t>Contexto</a:t>
            </a:r>
            <a:r>
              <a:rPr lang="en-US" dirty="0"/>
              <a:t>:</a:t>
            </a:r>
          </a:p>
          <a:p>
            <a:pPr lvl="1"/>
            <a:r>
              <a:rPr lang="es-ES" dirty="0"/>
              <a:t>Fariseos acababan de lanzar al Ciego </a:t>
            </a:r>
            <a:r>
              <a:rPr lang="en-US" dirty="0" err="1"/>
              <a:t>fuera</a:t>
            </a:r>
            <a:r>
              <a:rPr lang="en-US" dirty="0"/>
              <a:t> de la </a:t>
            </a:r>
            <a:r>
              <a:rPr lang="en-US" dirty="0" err="1"/>
              <a:t>Sinagoga</a:t>
            </a:r>
            <a:r>
              <a:rPr lang="en-US" dirty="0"/>
              <a:t>  </a:t>
            </a:r>
          </a:p>
          <a:p>
            <a:pPr lvl="1"/>
            <a:r>
              <a:rPr lang="en-US" dirty="0"/>
              <a:t>Jn 9:26-34, </a:t>
            </a:r>
            <a:r>
              <a:rPr lang="en-US" dirty="0" err="1"/>
              <a:t>Fariseos</a:t>
            </a:r>
            <a:r>
              <a:rPr lang="en-US" dirty="0"/>
              <a:t> </a:t>
            </a:r>
            <a:r>
              <a:rPr lang="en-US" dirty="0" err="1"/>
              <a:t>abiertamente</a:t>
            </a:r>
            <a:r>
              <a:rPr lang="en-US" dirty="0"/>
              <a:t> </a:t>
            </a:r>
            <a:r>
              <a:rPr lang="en-US" dirty="0" err="1"/>
              <a:t>rechazados</a:t>
            </a:r>
            <a:r>
              <a:rPr lang="en-US" dirty="0"/>
              <a:t> Jesús</a:t>
            </a:r>
          </a:p>
          <a:p>
            <a:pPr lvl="1"/>
            <a:r>
              <a:rPr lang="en-US" dirty="0"/>
              <a:t>Jn 9:35-38, Ciego </a:t>
            </a:r>
            <a:r>
              <a:rPr lang="en-US" dirty="0" err="1"/>
              <a:t>abiertamente</a:t>
            </a:r>
            <a:r>
              <a:rPr lang="en-US" dirty="0"/>
              <a:t> </a:t>
            </a:r>
            <a:r>
              <a:rPr lang="en-US" dirty="0" err="1"/>
              <a:t>siguió</a:t>
            </a:r>
            <a:r>
              <a:rPr lang="en-US" dirty="0"/>
              <a:t> a Jesús</a:t>
            </a:r>
          </a:p>
        </p:txBody>
      </p:sp>
    </p:spTree>
    <p:extLst>
      <p:ext uri="{BB962C8B-B14F-4D97-AF65-F5344CB8AC3E}">
        <p14:creationId xmlns:p14="http://schemas.microsoft.com/office/powerpoint/2010/main" val="238657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Reino</a:t>
            </a:r>
            <a:r>
              <a:rPr lang="en-US" dirty="0"/>
              <a:t>: </a:t>
            </a:r>
            <a:r>
              <a:rPr lang="en-US" dirty="0" err="1"/>
              <a:t>Liderazgo</a:t>
            </a:r>
            <a:r>
              <a:rPr lang="en-US" dirty="0"/>
              <a:t> </a:t>
            </a:r>
            <a:r>
              <a:rPr lang="en-US" dirty="0" err="1"/>
              <a:t>Membresía</a:t>
            </a:r>
            <a:r>
              <a:rPr lang="en-US" dirty="0"/>
              <a:t>  </a:t>
            </a:r>
            <a:r>
              <a:rPr lang="en-US" dirty="0" err="1"/>
              <a:t>Siervos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s-ES" dirty="0"/>
              <a:t>El Punto </a:t>
            </a:r>
          </a:p>
          <a:p>
            <a:r>
              <a:rPr lang="es-ES" dirty="0"/>
              <a:t>de las 3 Parábolas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Jesús es el </a:t>
            </a:r>
            <a:r>
              <a:rPr lang="en-US" dirty="0" err="1"/>
              <a:t>Mesías</a:t>
            </a:r>
            <a:endParaRPr lang="en-US" dirty="0"/>
          </a:p>
          <a:p>
            <a:pPr lvl="1"/>
            <a:r>
              <a:rPr lang="en-US" dirty="0"/>
              <a:t>El </a:t>
            </a:r>
            <a:r>
              <a:rPr lang="en-US" dirty="0" err="1"/>
              <a:t>Ungido</a:t>
            </a:r>
            <a:r>
              <a:rPr lang="en-US" dirty="0"/>
              <a:t> Uno</a:t>
            </a:r>
          </a:p>
          <a:p>
            <a:pPr lvl="1"/>
            <a:r>
              <a:rPr lang="en-US" dirty="0"/>
              <a:t>Pastor/Por/bien Pastor</a:t>
            </a:r>
          </a:p>
          <a:p>
            <a:pPr lvl="1"/>
            <a:r>
              <a:rPr lang="en-US" dirty="0"/>
              <a:t>Jefe del </a:t>
            </a:r>
            <a:r>
              <a:rPr lang="en-US" dirty="0" err="1"/>
              <a:t>Reino</a:t>
            </a:r>
            <a:r>
              <a:rPr lang="en-US" dirty="0"/>
              <a:t> "Nuevo"</a:t>
            </a:r>
          </a:p>
          <a:p>
            <a:pPr lvl="1"/>
            <a:r>
              <a:rPr lang="en-US" dirty="0" err="1"/>
              <a:t>Todos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seguir</a:t>
            </a:r>
            <a:r>
              <a:rPr lang="en-US" dirty="0"/>
              <a:t> Jesús</a:t>
            </a:r>
          </a:p>
          <a:p>
            <a:pPr lvl="2"/>
            <a:r>
              <a:rPr lang="en-US" dirty="0"/>
              <a:t>Debe </a:t>
            </a:r>
            <a:r>
              <a:rPr lang="en-US" dirty="0" err="1"/>
              <a:t>seguir</a:t>
            </a:r>
            <a:r>
              <a:rPr lang="en-US" dirty="0"/>
              <a:t> el Pastor</a:t>
            </a:r>
          </a:p>
          <a:p>
            <a:pPr lvl="2"/>
            <a:r>
              <a:rPr lang="en-US" dirty="0"/>
              <a:t>Debe </a:t>
            </a:r>
            <a:r>
              <a:rPr lang="en-US" dirty="0" err="1"/>
              <a:t>entrar</a:t>
            </a:r>
            <a:r>
              <a:rPr lang="en-US" dirty="0"/>
              <a:t> por el Puerta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894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Reino</a:t>
            </a:r>
            <a:r>
              <a:rPr lang="en-US" dirty="0"/>
              <a:t>: </a:t>
            </a:r>
            <a:r>
              <a:rPr lang="en-US" dirty="0" err="1"/>
              <a:t>Liderazgo</a:t>
            </a:r>
            <a:r>
              <a:rPr lang="en-US" dirty="0"/>
              <a:t> </a:t>
            </a:r>
            <a:r>
              <a:rPr lang="en-US" dirty="0" err="1"/>
              <a:t>Membresía</a:t>
            </a:r>
            <a:r>
              <a:rPr lang="en-US" dirty="0"/>
              <a:t>  </a:t>
            </a:r>
            <a:r>
              <a:rPr lang="en-US" dirty="0" err="1"/>
              <a:t>Siervos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s-ES" dirty="0"/>
              <a:t>El Punto </a:t>
            </a:r>
          </a:p>
          <a:p>
            <a:r>
              <a:rPr lang="es-ES" dirty="0"/>
              <a:t>de las 3 Parábolas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Ladrones</a:t>
            </a:r>
          </a:p>
          <a:p>
            <a:pPr lvl="1"/>
            <a:r>
              <a:rPr lang="en-US" dirty="0" err="1"/>
              <a:t>Fariseos</a:t>
            </a:r>
            <a:endParaRPr lang="en-US" dirty="0"/>
          </a:p>
          <a:p>
            <a:pPr lvl="2"/>
            <a:r>
              <a:rPr lang="es-ES" dirty="0"/>
              <a:t>No tienen parte en el Reino</a:t>
            </a:r>
          </a:p>
          <a:p>
            <a:pPr lvl="3"/>
            <a:r>
              <a:rPr lang="es-ES" dirty="0"/>
              <a:t>Rechazan a Jesús</a:t>
            </a:r>
          </a:p>
          <a:p>
            <a:pPr lvl="2"/>
            <a:r>
              <a:rPr lang="es-ES" dirty="0"/>
              <a:t>Ellos Destruyen y Dispersan el Reino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34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Reino</a:t>
            </a:r>
            <a:r>
              <a:rPr lang="en-US" dirty="0"/>
              <a:t>: </a:t>
            </a:r>
            <a:r>
              <a:rPr lang="en-US" dirty="0" err="1"/>
              <a:t>Liderazgo</a:t>
            </a:r>
            <a:r>
              <a:rPr lang="en-US" dirty="0"/>
              <a:t> </a:t>
            </a:r>
            <a:r>
              <a:rPr lang="en-US" dirty="0" err="1"/>
              <a:t>Membresía</a:t>
            </a:r>
            <a:r>
              <a:rPr lang="en-US" dirty="0"/>
              <a:t>  </a:t>
            </a:r>
            <a:r>
              <a:rPr lang="en-US" dirty="0" err="1"/>
              <a:t>Siervos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s-ES" dirty="0"/>
              <a:t>El Punto </a:t>
            </a:r>
          </a:p>
          <a:p>
            <a:r>
              <a:rPr lang="es-ES" dirty="0"/>
              <a:t>de las 3 Parábolas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Ovejas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Discípulos</a:t>
            </a:r>
            <a:r>
              <a:rPr lang="en-US" dirty="0"/>
              <a:t> de Jesús</a:t>
            </a:r>
          </a:p>
          <a:p>
            <a:pPr lvl="2"/>
            <a:r>
              <a:rPr lang="es-ES" dirty="0"/>
              <a:t>Todos los que escuchan y siguen </a:t>
            </a:r>
            <a:r>
              <a:rPr lang="en-US" dirty="0"/>
              <a:t>el Pastor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870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3019</TotalTime>
  <Words>801</Words>
  <Application>Microsoft Office PowerPoint</Application>
  <PresentationFormat>On-screen Show (4:3)</PresentationFormat>
  <Paragraphs>140</Paragraphs>
  <Slides>16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Courier New</vt:lpstr>
      <vt:lpstr>Georgia</vt:lpstr>
      <vt:lpstr>Times New Roman</vt:lpstr>
      <vt:lpstr>Wingdings</vt:lpstr>
      <vt:lpstr>Wingdings 2</vt:lpstr>
      <vt:lpstr>Civic</vt:lpstr>
      <vt:lpstr>¿Quién es Jesús?</vt:lpstr>
      <vt:lpstr>Introducción a parábolas</vt:lpstr>
      <vt:lpstr>Introducción a parábolas</vt:lpstr>
      <vt:lpstr>Reino: Liderazgo Membresía  Siervos</vt:lpstr>
      <vt:lpstr>Reino: Liderazgo Membresía  Siervos</vt:lpstr>
      <vt:lpstr>Reino: Liderazgo Membresía  Siervos</vt:lpstr>
      <vt:lpstr>Reino: Liderazgo Membresía  Siervos</vt:lpstr>
      <vt:lpstr>Reino: Liderazgo Membresía  Siervos</vt:lpstr>
      <vt:lpstr>Reino: Liderazgo Membresía  Siervos</vt:lpstr>
      <vt:lpstr>Reino: Liderazgo Membresía  Siervos</vt:lpstr>
      <vt:lpstr>Reino: Liderazgo Membresía  Siervos</vt:lpstr>
      <vt:lpstr>Reino: Liderazgo Membresía  Siervos</vt:lpstr>
      <vt:lpstr>Reino: Liderazgo Membresía  Siervos</vt:lpstr>
      <vt:lpstr>Reino: Liderazgo Membresía  Siervos</vt:lpstr>
      <vt:lpstr>Reino: Liderazgo Membresía  Siervos</vt:lpstr>
      <vt:lpstr>Reino: Liderazgo Membresía  Siervos</vt:lpstr>
    </vt:vector>
  </TitlesOfParts>
  <Company>EVANGELIST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295</cp:revision>
  <cp:lastPrinted>2020-10-04T13:15:06Z</cp:lastPrinted>
  <dcterms:created xsi:type="dcterms:W3CDTF">1998-07-07T15:18:40Z</dcterms:created>
  <dcterms:modified xsi:type="dcterms:W3CDTF">2020-10-04T13:15:07Z</dcterms:modified>
</cp:coreProperties>
</file>