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4" r:id="rId1"/>
  </p:sldMasterIdLst>
  <p:notesMasterIdLst>
    <p:notesMasterId r:id="rId15"/>
  </p:notesMasterIdLst>
  <p:handoutMasterIdLst>
    <p:handoutMasterId r:id="rId16"/>
  </p:handoutMasterIdLst>
  <p:sldIdLst>
    <p:sldId id="283" r:id="rId2"/>
    <p:sldId id="323" r:id="rId3"/>
    <p:sldId id="341" r:id="rId4"/>
    <p:sldId id="305" r:id="rId5"/>
    <p:sldId id="346" r:id="rId6"/>
    <p:sldId id="321" r:id="rId7"/>
    <p:sldId id="347" r:id="rId8"/>
    <p:sldId id="351" r:id="rId9"/>
    <p:sldId id="352" r:id="rId10"/>
    <p:sldId id="348" r:id="rId11"/>
    <p:sldId id="329" r:id="rId12"/>
    <p:sldId id="344" r:id="rId13"/>
    <p:sldId id="354" r:id="rId14"/>
  </p:sldIdLst>
  <p:sldSz cx="9144000" cy="6858000" type="screen4x3"/>
  <p:notesSz cx="9388475" cy="71024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clrMru>
    <a:srgbClr val="3333CC"/>
    <a:srgbClr val="CC3300"/>
    <a:srgbClr val="66FFFF"/>
    <a:srgbClr val="FF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80" autoAdjust="0"/>
    <p:restoredTop sz="87200" autoAdjust="0"/>
  </p:normalViewPr>
  <p:slideViewPr>
    <p:cSldViewPr>
      <p:cViewPr varScale="1">
        <p:scale>
          <a:sx n="79" d="100"/>
          <a:sy n="79" d="100"/>
        </p:scale>
        <p:origin x="13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20136" y="0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1797" y="3373676"/>
            <a:ext cx="6884882" cy="319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20136" y="6747351"/>
            <a:ext cx="4068339" cy="35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note of the purpose of the ENTIRE</a:t>
            </a:r>
            <a:r>
              <a:rPr lang="en-US" baseline="0" dirty="0"/>
              <a:t> book.  Everything John writes makes the case for believing that Jesus is the Christ the Son of God </a:t>
            </a:r>
          </a:p>
          <a:p>
            <a:r>
              <a:rPr lang="en-US" dirty="0"/>
              <a:t>John starts his book making the case</a:t>
            </a:r>
            <a:r>
              <a:rPr lang="en-US" baseline="0" dirty="0"/>
              <a:t> for Jesus being Deity. Omnipresent, Omniscience, Omnipotent all are referenced. For his audience there was no reason to make a case that Jesus was a human.  That would be assumed by everybody, at least until they realized he was Deity, then the case for Humanity would need to be made, which is done in scripture.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91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08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581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Game of Pictionary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87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69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16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4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226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dirty="0"/>
              <a:t>Omniscience, Omnipresent, Omnipotent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62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827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0EDE-A35E-4F54-80C3-5C71B125864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2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9695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1"/>
            <a:ext cx="8153400" cy="76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1295400"/>
            <a:ext cx="8534400" cy="5562601"/>
          </a:xfrm>
          <a:prstGeom prst="round2DiagRect">
            <a:avLst>
              <a:gd name="adj1" fmla="val 20689"/>
              <a:gd name="adj2" fmla="val 0"/>
            </a:avLst>
          </a:prstGeom>
          <a:gradFill>
            <a:gsLst>
              <a:gs pos="0">
                <a:schemeClr val="bg2">
                  <a:alpha val="50000"/>
                </a:schemeClr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47800"/>
            <a:ext cx="7962900" cy="533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61963" indent="-461963">
              <a:buSzPct val="75000"/>
              <a:buFont typeface="Wingdings" panose="05000000000000000000" pitchFamily="2" charset="2"/>
              <a:buChar char="q"/>
              <a:defRPr sz="3600" b="1" i="0"/>
            </a:lvl2pPr>
            <a:lvl3pPr marL="914400" indent="-452438">
              <a:defRPr sz="3200" b="1" i="1"/>
            </a:lvl3pPr>
            <a:lvl4pPr marL="1376363" indent="-461963">
              <a:defRPr sz="2800"/>
            </a:lvl4pPr>
            <a:lvl5pPr marL="1828800" indent="-452438">
              <a:buFont typeface="Wingdings" panose="05000000000000000000" pitchFamily="2" charset="2"/>
              <a:buChar char="§"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467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91294"/>
            <a:ext cx="7200900" cy="875506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609600" y="1375794"/>
            <a:ext cx="4038600" cy="5329807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09408"/>
            <a:ext cx="3962400" cy="51199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defRPr sz="3200" baseline="0">
                <a:solidFill>
                  <a:schemeClr val="tx2"/>
                </a:solidFill>
              </a:defRPr>
            </a:lvl2pPr>
            <a:lvl3pPr>
              <a:defRPr sz="2800" baseline="0">
                <a:solidFill>
                  <a:schemeClr val="tx2"/>
                </a:solidFill>
              </a:defRPr>
            </a:lvl3pPr>
            <a:lvl4pPr>
              <a:defRPr sz="2800" baseline="0">
                <a:solidFill>
                  <a:schemeClr val="tx2"/>
                </a:solidFill>
              </a:defRPr>
            </a:lvl4pPr>
            <a:lvl5pPr>
              <a:defRPr sz="2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928307" y="1371600"/>
            <a:ext cx="4038600" cy="5329807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509408"/>
            <a:ext cx="3937707" cy="51041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tx2"/>
                </a:solidFill>
              </a:defRPr>
            </a:lvl2pPr>
            <a:lvl3pPr>
              <a:defRPr sz="2800">
                <a:solidFill>
                  <a:schemeClr val="tx2"/>
                </a:solidFill>
              </a:defRPr>
            </a:lvl3pPr>
            <a:lvl4pPr>
              <a:defRPr sz="28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11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Diagonal Corner Rectangle 9"/>
          <p:cNvSpPr/>
          <p:nvPr userDrawn="1"/>
        </p:nvSpPr>
        <p:spPr>
          <a:xfrm>
            <a:off x="609600" y="2814636"/>
            <a:ext cx="4038600" cy="3971358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 userDrawn="1"/>
        </p:nvSpPr>
        <p:spPr>
          <a:xfrm>
            <a:off x="4928307" y="2810442"/>
            <a:ext cx="4038600" cy="3971358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981200"/>
            <a:ext cx="333584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946177"/>
            <a:ext cx="3335839" cy="365208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1990724"/>
            <a:ext cx="333584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8560" y="2946177"/>
            <a:ext cx="3335840" cy="365208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70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7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6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42900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0" title="Divider Bar"/>
          <p:cNvSpPr/>
          <p:nvPr/>
        </p:nvSpPr>
        <p:spPr>
          <a:xfrm>
            <a:off x="342900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237344"/>
            <a:ext cx="2891790" cy="3011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3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6022" y="-152400"/>
            <a:ext cx="6113356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381000"/>
            <a:ext cx="4953000" cy="5410200"/>
          </a:xfrm>
          <a:prstGeom prst="rect">
            <a:avLst/>
          </a:prstGeom>
        </p:spPr>
        <p:txBody>
          <a:bodyPr/>
          <a:lstStyle>
            <a:lvl1pPr marL="514350" indent="-514350">
              <a:buFont typeface="Wingdings" panose="05000000000000000000" pitchFamily="2" charset="2"/>
              <a:buChar char="q"/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883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08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9165382" cy="6841222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 userDrawn="1"/>
        </p:nvSpPr>
        <p:spPr>
          <a:xfrm>
            <a:off x="567072" y="76200"/>
            <a:ext cx="8534400" cy="990600"/>
          </a:xfrm>
          <a:prstGeom prst="round2DiagRect">
            <a:avLst>
              <a:gd name="adj1" fmla="val 40044"/>
              <a:gd name="adj2" fmla="val 0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191294"/>
            <a:ext cx="7200900" cy="799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 title="Side bar"/>
          <p:cNvSpPr/>
          <p:nvPr userDrawn="1"/>
        </p:nvSpPr>
        <p:spPr>
          <a:xfrm>
            <a:off x="444994" y="1143000"/>
            <a:ext cx="8656477" cy="1726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705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b="0" kern="1200" cap="none" spc="0" baseline="0">
          <a:ln w="0"/>
          <a:solidFill>
            <a:schemeClr val="tx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Jesús es</a:t>
            </a:r>
            <a:br>
              <a:rPr lang="en-US" dirty="0"/>
            </a:br>
            <a:r>
              <a:rPr lang="en-US" dirty="0"/>
              <a:t>Dios </a:t>
            </a:r>
            <a:r>
              <a:rPr lang="en-US" dirty="0" err="1"/>
              <a:t>encarnado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Jn 1:1-8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Propósito</a:t>
            </a:r>
            <a:r>
              <a:rPr lang="en-US" dirty="0"/>
              <a:t> de John</a:t>
            </a:r>
          </a:p>
          <a:p>
            <a:pPr lvl="1"/>
            <a:r>
              <a:rPr lang="en-US" dirty="0"/>
              <a:t>Libro </a:t>
            </a:r>
          </a:p>
          <a:p>
            <a:pPr lvl="2"/>
            <a:r>
              <a:rPr lang="en-US" dirty="0"/>
              <a:t>Jn 20:30-31, </a:t>
            </a:r>
            <a:r>
              <a:rPr lang="es-ES" dirty="0"/>
              <a:t>Y muchas otras señales hizo también Jesús en presencia de Sus discípulos, que no están escritas en este libro;31  pero estas se han escrito para que ustedes crean que Jesús es el Cristo, el Hijo de Dios; y para que al creer, tengan vida en Su nombre.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9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Introducción</a:t>
            </a:r>
            <a:r>
              <a:rPr lang="en-US" dirty="0"/>
              <a:t> de John</a:t>
            </a:r>
          </a:p>
          <a:p>
            <a:pPr lvl="1"/>
            <a:r>
              <a:rPr lang="en-US" dirty="0"/>
              <a:t>Jn 1:1-18, </a:t>
            </a:r>
            <a:r>
              <a:rPr lang="es-ES" dirty="0"/>
              <a:t>Jesús era de Dios, era Dios, realizaba las obras de Dios, es el Hijo Literal de Dios</a:t>
            </a:r>
            <a:endParaRPr lang="en-US" dirty="0"/>
          </a:p>
          <a:p>
            <a:pPr lvl="2"/>
            <a:r>
              <a:rPr lang="es-ES" dirty="0"/>
              <a:t>¡En esta sección de las Escrituras, Juan eleva a Jesús por encima de cada hombre, de cada profeta, incluso de Moisés!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682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Definición</a:t>
            </a:r>
            <a:r>
              <a:rPr lang="en-US" dirty="0"/>
              <a:t> –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Una palabra </a:t>
            </a:r>
            <a:r>
              <a:rPr lang="en-US" dirty="0" err="1"/>
              <a:t>compuesta</a:t>
            </a:r>
            <a:endParaRPr lang="en-US" dirty="0"/>
          </a:p>
          <a:p>
            <a:pPr lvl="2"/>
            <a:r>
              <a:rPr lang="en-US" dirty="0" err="1"/>
              <a:t>En</a:t>
            </a:r>
            <a:r>
              <a:rPr lang="en-US" dirty="0"/>
              <a:t> – </a:t>
            </a:r>
            <a:r>
              <a:rPr lang="en-US" dirty="0" err="1"/>
              <a:t>en</a:t>
            </a:r>
            <a:endParaRPr lang="en-US" dirty="0"/>
          </a:p>
          <a:p>
            <a:pPr lvl="2"/>
            <a:r>
              <a:rPr lang="en-US" dirty="0" err="1"/>
              <a:t>Carn</a:t>
            </a:r>
            <a:r>
              <a:rPr lang="en-US" dirty="0"/>
              <a:t> – Carne, carnal</a:t>
            </a:r>
          </a:p>
          <a:p>
            <a:pPr lvl="1"/>
            <a:r>
              <a:rPr lang="es-ES" dirty="0"/>
              <a:t>Tener un cuerpo físico y la naturaleza humana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Jesús es </a:t>
            </a:r>
            <a:r>
              <a:rPr lang="en-US" dirty="0" err="1"/>
              <a:t>Eterno</a:t>
            </a:r>
            <a:r>
              <a:rPr lang="en-US" dirty="0"/>
              <a:t>
Vs. 1, </a:t>
            </a:r>
            <a:r>
              <a:rPr lang="es-ES" dirty="0"/>
              <a:t>Al principio, la Palabra ya existía</a:t>
            </a:r>
            <a:r>
              <a:rPr lang="en-US" dirty="0"/>
              <a:t>… </a:t>
            </a:r>
          </a:p>
          <a:p>
            <a:pPr lvl="1"/>
            <a:r>
              <a:rPr lang="en-US" dirty="0" err="1"/>
              <a:t>Omnipresente</a:t>
            </a:r>
            <a:endParaRPr lang="en-US" dirty="0"/>
          </a:p>
          <a:p>
            <a:pPr lvl="1"/>
            <a:r>
              <a:rPr lang="en-US" dirty="0"/>
              <a:t>Jn 17:5, </a:t>
            </a:r>
            <a:r>
              <a:rPr lang="es-ES" b="0" dirty="0"/>
              <a:t> Y ahora, glorifícame Tú, Padre, junto a Ti, con la gloria que tenía contigo antes que el mundo existiera. </a:t>
            </a:r>
          </a:p>
          <a:p>
            <a:pPr lvl="1"/>
            <a:r>
              <a:rPr lang="en-US" dirty="0"/>
              <a:t>Jn 6:62, </a:t>
            </a:r>
            <a:r>
              <a:rPr lang="es-ES" b="0" dirty="0"/>
              <a:t>¿Pues </a:t>
            </a:r>
            <a:r>
              <a:rPr lang="es-ES" b="0" i="1" dirty="0"/>
              <a:t>qué</a:t>
            </a:r>
            <a:r>
              <a:rPr lang="es-ES" b="0" dirty="0"/>
              <a:t> si vieran al Hijo del Hombre ascender adonde estaba antes? 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8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Jesús es el Verbo</a:t>
            </a:r>
          </a:p>
          <a:p>
            <a:pPr lvl="1"/>
            <a:r>
              <a:rPr lang="en-US" dirty="0"/>
              <a:t>Vs. 1, … </a:t>
            </a:r>
            <a:r>
              <a:rPr lang="es-ES" b="0" dirty="0"/>
              <a:t> existía el Verbo, y el Verbo estaba con Dios </a:t>
            </a:r>
            <a:endParaRPr lang="en-US" dirty="0"/>
          </a:p>
          <a:p>
            <a:pPr lvl="2"/>
            <a:r>
              <a:rPr lang="es-ES" dirty="0"/>
              <a:t>Verbo es cómo nos comunicamos</a:t>
            </a:r>
          </a:p>
          <a:p>
            <a:pPr lvl="1"/>
            <a:r>
              <a:rPr lang="es-ES" dirty="0"/>
              <a:t>Jesús fue la Fuente de la Verdad</a:t>
            </a:r>
            <a:endParaRPr lang="en-US" dirty="0"/>
          </a:p>
          <a:p>
            <a:pPr lvl="2"/>
            <a:r>
              <a:rPr lang="en-US" dirty="0" err="1"/>
              <a:t>Enviado</a:t>
            </a:r>
            <a:r>
              <a:rPr lang="en-US" dirty="0"/>
              <a:t> el </a:t>
            </a:r>
            <a:r>
              <a:rPr lang="en-US" dirty="0" err="1"/>
              <a:t>Espíritu</a:t>
            </a:r>
            <a:r>
              <a:rPr lang="en-US" dirty="0"/>
              <a:t> Santo</a:t>
            </a:r>
          </a:p>
          <a:p>
            <a:pPr lvl="1"/>
            <a:r>
              <a:rPr lang="es-ES" dirty="0"/>
              <a:t>Jesús fue la encarnación de Dios Padre</a:t>
            </a:r>
            <a:endParaRPr lang="en-US" dirty="0"/>
          </a:p>
          <a:p>
            <a:pPr lvl="2"/>
            <a:r>
              <a:rPr lang="en-US" dirty="0"/>
              <a:t>Jn 14:5-12, </a:t>
            </a:r>
            <a:r>
              <a:rPr lang="es-ES" b="0" i="0" dirty="0"/>
              <a:t>El que me ha visto a Mí, ha visto al Padre.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8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Jesús es Dios</a:t>
            </a:r>
          </a:p>
          <a:p>
            <a:pPr lvl="1"/>
            <a:r>
              <a:rPr lang="en-US" dirty="0"/>
              <a:t>Vs. 1, </a:t>
            </a:r>
            <a:r>
              <a:rPr lang="en-US" b="0" dirty="0"/>
              <a:t>el Verbo era Dios</a:t>
            </a:r>
            <a:endParaRPr lang="en-US" dirty="0"/>
          </a:p>
          <a:p>
            <a:pPr lvl="1"/>
            <a:r>
              <a:rPr lang="en-US" dirty="0"/>
              <a:t>Por </a:t>
            </a:r>
            <a:r>
              <a:rPr lang="en-US" dirty="0" err="1"/>
              <a:t>Nombre</a:t>
            </a:r>
            <a:endParaRPr lang="en-US" dirty="0"/>
          </a:p>
          <a:p>
            <a:pPr lvl="2"/>
            <a:r>
              <a:rPr lang="en-US" dirty="0"/>
              <a:t>Mt 1:23, Emanuel – Dios con </a:t>
            </a:r>
            <a:r>
              <a:rPr lang="en-US" dirty="0" err="1"/>
              <a:t>nosotros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Por </a:t>
            </a:r>
            <a:r>
              <a:rPr lang="en-US" dirty="0" err="1"/>
              <a:t>Relación</a:t>
            </a:r>
            <a:r>
              <a:rPr lang="en-US" dirty="0"/>
              <a:t>: </a:t>
            </a:r>
            <a:r>
              <a:rPr lang="en-US" dirty="0" err="1"/>
              <a:t>Hijo</a:t>
            </a:r>
            <a:endParaRPr lang="en-US" dirty="0"/>
          </a:p>
          <a:p>
            <a:pPr lvl="2"/>
            <a:r>
              <a:rPr lang="en-US" dirty="0"/>
              <a:t>Lk 1:35, </a:t>
            </a:r>
            <a:r>
              <a:rPr lang="en-US" dirty="0" err="1"/>
              <a:t>Hijo</a:t>
            </a:r>
            <a:r>
              <a:rPr lang="en-US" dirty="0"/>
              <a:t> de Dios </a:t>
            </a:r>
          </a:p>
          <a:p>
            <a:pPr lvl="2"/>
            <a:r>
              <a:rPr lang="en-US" dirty="0"/>
              <a:t>Heb 1:1-3, </a:t>
            </a:r>
            <a:r>
              <a:rPr lang="es-ES" dirty="0"/>
              <a:t>nos habla por Su Hijo</a:t>
            </a:r>
            <a:endParaRPr lang="en-US" dirty="0"/>
          </a:p>
          <a:p>
            <a:pPr lvl="2"/>
            <a:r>
              <a:rPr lang="es-ES" dirty="0"/>
              <a:t>Ser hijo habla de la relación, los atributos y el poder de Dios de Jesús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8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Jesús es Dios</a:t>
            </a:r>
          </a:p>
          <a:p>
            <a:pPr lvl="1"/>
            <a:r>
              <a:rPr lang="en-US" dirty="0"/>
              <a:t>Vs. 1, el Verbo era Dios</a:t>
            </a:r>
          </a:p>
          <a:p>
            <a:pPr lvl="1"/>
            <a:r>
              <a:rPr lang="en-US" dirty="0"/>
              <a:t>Por </a:t>
            </a:r>
            <a:r>
              <a:rPr lang="en-US" dirty="0" err="1"/>
              <a:t>Atributos</a:t>
            </a:r>
            <a:endParaRPr lang="en-US" dirty="0"/>
          </a:p>
          <a:p>
            <a:pPr lvl="2"/>
            <a:r>
              <a:rPr lang="es-ES" dirty="0"/>
              <a:t>Parte de Ser llamado el Hijo</a:t>
            </a:r>
            <a:endParaRPr lang="en-US" dirty="0"/>
          </a:p>
          <a:p>
            <a:pPr lvl="2"/>
            <a:r>
              <a:rPr lang="en-US" dirty="0"/>
              <a:t>Col 1:15-17, </a:t>
            </a:r>
            <a:r>
              <a:rPr lang="es-ES" b="0" i="0" dirty="0"/>
              <a:t> Él es la imagen del Dios invisible</a:t>
            </a:r>
          </a:p>
          <a:p>
            <a:pPr lvl="2"/>
            <a:r>
              <a:rPr lang="en-US" dirty="0"/>
              <a:t>Col 2:9, </a:t>
            </a:r>
            <a:r>
              <a:rPr lang="es-ES" b="0" i="0" dirty="0"/>
              <a:t>Porque toda la plenitud de la Deidad reside corporalmente en Él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Heb 1:1-3, </a:t>
            </a:r>
            <a:r>
              <a:rPr lang="es-ES" b="0" i="0" dirty="0"/>
              <a:t>Él es el resplandor de Su gloria y la expresión exacta de Su naturaleza,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Jesús es Dios</a:t>
            </a:r>
          </a:p>
          <a:p>
            <a:pPr lvl="1"/>
            <a:r>
              <a:rPr lang="en-US" dirty="0"/>
              <a:t>Vs. 1, el Verbo era Dios</a:t>
            </a:r>
          </a:p>
          <a:p>
            <a:pPr lvl="1"/>
            <a:r>
              <a:rPr lang="en-US" dirty="0"/>
              <a:t>Por </a:t>
            </a:r>
            <a:r>
              <a:rPr lang="en-US" dirty="0" err="1"/>
              <a:t>Obras</a:t>
            </a:r>
            <a:endParaRPr lang="en-US" dirty="0"/>
          </a:p>
          <a:p>
            <a:pPr lvl="2"/>
            <a:r>
              <a:rPr lang="en-US" dirty="0"/>
              <a:t>Mt 9, </a:t>
            </a:r>
            <a:r>
              <a:rPr lang="es-ES" dirty="0"/>
              <a:t>Jesús sana y expulsa demonios </a:t>
            </a:r>
            <a:endParaRPr lang="en-US" dirty="0"/>
          </a:p>
          <a:p>
            <a:pPr lvl="3"/>
            <a:r>
              <a:rPr lang="en-US" dirty="0"/>
              <a:t>Vs. 5, </a:t>
            </a:r>
            <a:r>
              <a:rPr lang="es-ES" dirty="0"/>
              <a:t>que es más fácil; sanar o perdonar pecados</a:t>
            </a:r>
            <a:r>
              <a:rPr lang="en-US" dirty="0"/>
              <a:t>. </a:t>
            </a:r>
          </a:p>
          <a:p>
            <a:pPr lvl="3"/>
            <a:r>
              <a:rPr lang="en-US" dirty="0"/>
              <a:t>Vs. 33, </a:t>
            </a:r>
            <a:r>
              <a:rPr lang="es-ES" dirty="0"/>
              <a:t>nunca fue tan visto en Israel</a:t>
            </a:r>
            <a:endParaRPr lang="en-US" dirty="0"/>
          </a:p>
          <a:p>
            <a:pPr lvl="2"/>
            <a:r>
              <a:rPr lang="en-US" dirty="0"/>
              <a:t>Heb 1:11-12, …</a:t>
            </a:r>
            <a:r>
              <a:rPr lang="es-ES" dirty="0"/>
              <a:t>pero tú eres el mismo, y tus años no fallarán</a:t>
            </a:r>
            <a:r>
              <a:rPr lang="en-US" dirty="0"/>
              <a:t>. 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Jesús es </a:t>
            </a:r>
            <a:r>
              <a:rPr lang="en-US" dirty="0" err="1"/>
              <a:t>Creador</a:t>
            </a:r>
            <a:endParaRPr lang="en-US" dirty="0"/>
          </a:p>
          <a:p>
            <a:pPr lvl="1"/>
            <a:r>
              <a:rPr lang="en-US" dirty="0"/>
              <a:t>Vs. 3, </a:t>
            </a:r>
            <a:r>
              <a:rPr lang="es-ES" dirty="0"/>
              <a:t>Todas las cosas fueron hechas por él</a:t>
            </a:r>
            <a:endParaRPr lang="en-US" dirty="0"/>
          </a:p>
          <a:p>
            <a:pPr lvl="1"/>
            <a:r>
              <a:rPr lang="en-US" dirty="0"/>
              <a:t>Heb 1:1-3, </a:t>
            </a:r>
            <a:r>
              <a:rPr lang="es-ES" dirty="0"/>
              <a:t>por quien también hizo los mundos</a:t>
            </a:r>
            <a:endParaRPr lang="en-US" dirty="0"/>
          </a:p>
          <a:p>
            <a:pPr lvl="1"/>
            <a:r>
              <a:rPr lang="en-US" dirty="0"/>
              <a:t>Col 1:15-17, </a:t>
            </a:r>
            <a:r>
              <a:rPr lang="es-ES" dirty="0"/>
              <a:t>por él todos los que había fueron creados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- Dios </a:t>
            </a:r>
            <a:r>
              <a:rPr lang="en-US" dirty="0" err="1"/>
              <a:t>Encarnado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</a:t>
            </a:r>
            <a:r>
              <a:rPr lang="es-ES" dirty="0" err="1"/>
              <a:t>Restimonio</a:t>
            </a:r>
            <a:r>
              <a:rPr lang="es-ES" dirty="0"/>
              <a:t> del Apóstol Juan Sobre Jesús</a:t>
            </a:r>
          </a:p>
          <a:p>
            <a:pPr lvl="1"/>
            <a:r>
              <a:rPr lang="en-US" dirty="0" err="1"/>
              <a:t>Eterno</a:t>
            </a:r>
            <a:r>
              <a:rPr lang="en-US" dirty="0"/>
              <a:t>
El Verbo</a:t>
            </a:r>
          </a:p>
          <a:p>
            <a:pPr lvl="1"/>
            <a:r>
              <a:rPr lang="en-US" dirty="0"/>
              <a:t>Dios</a:t>
            </a:r>
          </a:p>
          <a:p>
            <a:pPr lvl="1"/>
            <a:r>
              <a:rPr lang="en-US" dirty="0" err="1"/>
              <a:t>Creador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Jesús – </a:t>
            </a:r>
            <a:r>
              <a:rPr lang="en-US" dirty="0" err="1"/>
              <a:t>Atributos</a:t>
            </a:r>
            <a:r>
              <a:rPr lang="en-US" dirty="0"/>
              <a:t> de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Atributos</a:t>
            </a:r>
            <a:r>
              <a:rPr lang="en-US" dirty="0"/>
              <a:t> </a:t>
            </a:r>
            <a:r>
              <a:rPr lang="en-US" dirty="0" err="1"/>
              <a:t>Demostrar</a:t>
            </a:r>
            <a:endParaRPr lang="en-US" dirty="0"/>
          </a:p>
          <a:p>
            <a:pPr lvl="1"/>
            <a:r>
              <a:rPr lang="es-ES" dirty="0"/>
              <a:t>Jesús no era sólo un hombre</a:t>
            </a:r>
            <a:endParaRPr lang="en-US" dirty="0"/>
          </a:p>
          <a:p>
            <a:pPr lvl="1"/>
            <a:r>
              <a:rPr lang="es-ES" dirty="0"/>
              <a:t>Jesús no era sólo un Profeta
</a:t>
            </a:r>
            <a:r>
              <a:rPr lang="en-US" dirty="0"/>
              <a:t>Jesús era </a:t>
            </a:r>
            <a:r>
              <a:rPr lang="en-US" dirty="0" err="1"/>
              <a:t>verdaderamente</a:t>
            </a:r>
            <a:r>
              <a:rPr lang="en-US" dirty="0"/>
              <a:t> Dios</a:t>
            </a:r>
          </a:p>
          <a:p>
            <a:pPr lvl="2"/>
            <a:r>
              <a:rPr lang="en-US" dirty="0"/>
              <a:t>Ser </a:t>
            </a:r>
            <a:r>
              <a:rPr lang="en-US" dirty="0" err="1"/>
              <a:t>Eterno</a:t>
            </a:r>
            <a:r>
              <a:rPr lang="en-US" dirty="0"/>
              <a:t>
</a:t>
            </a:r>
            <a:r>
              <a:rPr lang="en-US" dirty="0" err="1"/>
              <a:t>Creador</a:t>
            </a:r>
            <a:endParaRPr lang="en-US" dirty="0"/>
          </a:p>
          <a:p>
            <a:pPr lvl="2"/>
            <a:r>
              <a:rPr lang="es-ES" dirty="0"/>
              <a:t>El único Hijo Verdadero de Dios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0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Jesús – </a:t>
            </a:r>
            <a:r>
              <a:rPr lang="en-US" dirty="0" err="1"/>
              <a:t>Atributos</a:t>
            </a:r>
            <a:r>
              <a:rPr lang="en-US" dirty="0"/>
              <a:t> de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Gal 4:4-5, </a:t>
            </a:r>
            <a:r>
              <a:rPr lang="es-ES" dirty="0"/>
              <a:t>Pero cuando vino la plenitud del tiempo, Dios envió a Su Hijo, nacido de mujer, nacido bajo la ley,5 a fin de que redimiera a los que estaban bajo la ley, para que recibiéramos la adopción de hijos.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3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3427</TotalTime>
  <Words>730</Words>
  <Application>Microsoft Office PowerPoint</Application>
  <PresentationFormat>On-screen Show (4:3)</PresentationFormat>
  <Paragraphs>88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Franklin Gothic Book</vt:lpstr>
      <vt:lpstr>Times New Roman</vt:lpstr>
      <vt:lpstr>Wingdings</vt:lpstr>
      <vt:lpstr>Crop</vt:lpstr>
      <vt:lpstr>Jesús es Dios encarnado</vt:lpstr>
      <vt:lpstr>Jesús - Dios Encarnado </vt:lpstr>
      <vt:lpstr>Jesús - Dios Encarnado </vt:lpstr>
      <vt:lpstr>Jesús - Dios Encarnado </vt:lpstr>
      <vt:lpstr>Jesús - Dios Encarnado </vt:lpstr>
      <vt:lpstr>Jesús - Dios Encarnado </vt:lpstr>
      <vt:lpstr>Jesús - Dios Encarnado </vt:lpstr>
      <vt:lpstr>Jesús - Dios Encarnado </vt:lpstr>
      <vt:lpstr>Jesús - Dios Encarnado </vt:lpstr>
      <vt:lpstr>Jesús - Dios Encarnado </vt:lpstr>
      <vt:lpstr>Jesús - Dios Encarnado </vt:lpstr>
      <vt:lpstr>Jesús – Atributos de Dios</vt:lpstr>
      <vt:lpstr>Jesús – Atributos de Dios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367</cp:revision>
  <cp:lastPrinted>2020-10-10T15:14:04Z</cp:lastPrinted>
  <dcterms:created xsi:type="dcterms:W3CDTF">1998-07-07T15:18:40Z</dcterms:created>
  <dcterms:modified xsi:type="dcterms:W3CDTF">2020-10-11T13:55:48Z</dcterms:modified>
</cp:coreProperties>
</file>