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7" r:id="rId1"/>
  </p:sldMasterIdLst>
  <p:notesMasterIdLst>
    <p:notesMasterId r:id="rId16"/>
  </p:notesMasterIdLst>
  <p:sldIdLst>
    <p:sldId id="275" r:id="rId2"/>
    <p:sldId id="276" r:id="rId3"/>
    <p:sldId id="277" r:id="rId4"/>
    <p:sldId id="285" r:id="rId5"/>
    <p:sldId id="286" r:id="rId6"/>
    <p:sldId id="278" r:id="rId7"/>
    <p:sldId id="279" r:id="rId8"/>
    <p:sldId id="287" r:id="rId9"/>
    <p:sldId id="280" r:id="rId10"/>
    <p:sldId id="281" r:id="rId11"/>
    <p:sldId id="288" r:id="rId12"/>
    <p:sldId id="282" r:id="rId13"/>
    <p:sldId id="283" r:id="rId14"/>
    <p:sldId id="284" r:id="rId15"/>
  </p:sldIdLst>
  <p:sldSz cx="9144000" cy="6858000" type="screen4x3"/>
  <p:notesSz cx="9144000" cy="6858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FF00"/>
    <a:srgbClr val="FF0000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0514" autoAdjust="0"/>
  </p:normalViewPr>
  <p:slideViewPr>
    <p:cSldViewPr>
      <p:cViewPr varScale="1">
        <p:scale>
          <a:sx n="82" d="100"/>
          <a:sy n="82" d="100"/>
        </p:scale>
        <p:origin x="1566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fld id="{24D26B81-F3FC-433B-B501-03A9BE5F0A4C}" type="datetimeFigureOut">
              <a:rPr lang="en-US"/>
              <a:pPr>
                <a:defRPr/>
              </a:pPr>
              <a:t>11/15/2020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fld id="{BC337EA1-8E39-466B-87CA-C50F458035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63192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C337EA1-8E39-466B-87CA-C50F45803578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1498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C337EA1-8E39-466B-87CA-C50F45803578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22301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C337EA1-8E39-466B-87CA-C50F45803578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5482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C337EA1-8E39-466B-87CA-C50F45803578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61252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C337EA1-8E39-466B-87CA-C50F45803578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09745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C337EA1-8E39-466B-87CA-C50F45803578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03728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C337EA1-8E39-466B-87CA-C50F45803578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85682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C337EA1-8E39-466B-87CA-C50F45803578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41719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C337EA1-8E39-466B-87CA-C50F45803578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508684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C337EA1-8E39-466B-87CA-C50F45803578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01438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C337EA1-8E39-466B-87CA-C50F45803578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139240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C337EA1-8E39-466B-87CA-C50F45803578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585811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C337EA1-8E39-466B-87CA-C50F45803578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72827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hand, holding&#10;&#10;Description automatically generated">
            <a:extLst>
              <a:ext uri="{FF2B5EF4-FFF2-40B4-BE49-F238E27FC236}">
                <a16:creationId xmlns:a16="http://schemas.microsoft.com/office/drawing/2014/main" id="{1C6EA758-7543-48FD-8FA7-750E8F19793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08523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95500" y="1219200"/>
            <a:ext cx="4953000" cy="3203448"/>
          </a:xfrm>
        </p:spPr>
        <p:txBody>
          <a:bodyPr anchor="ctr">
            <a:normAutofit/>
          </a:bodyPr>
          <a:lstStyle>
            <a:lvl1pPr algn="ctr">
              <a:lnSpc>
                <a:spcPct val="85000"/>
              </a:lnSpc>
              <a:defRPr sz="8000" b="1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00100" y="6324600"/>
            <a:ext cx="7543800" cy="530233"/>
          </a:xfrm>
        </p:spPr>
        <p:txBody>
          <a:bodyPr lIns="91440" rIns="91440" anchor="ctr">
            <a:noAutofit/>
          </a:bodyPr>
          <a:lstStyle>
            <a:lvl1pPr marL="0" indent="0" algn="ctr">
              <a:buNone/>
              <a:defRPr sz="4000" b="1" cap="all" spc="200" baseline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Click to edit Master subtitle</a:t>
            </a:r>
          </a:p>
        </p:txBody>
      </p:sp>
      <p:sp>
        <p:nvSpPr>
          <p:cNvPr id="10" name="Rectangle 9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2925090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968438"/>
          </a:xfrm>
        </p:spPr>
        <p:txBody>
          <a:bodyPr>
            <a:noAutofit/>
          </a:bodyPr>
          <a:lstStyle>
            <a:lvl1pPr algn="ctr">
              <a:defRPr sz="5400" b="1"/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45734"/>
            <a:ext cx="8458199" cy="4402666"/>
          </a:xfrm>
        </p:spPr>
        <p:txBody>
          <a:bodyPr/>
          <a:lstStyle>
            <a:lvl1pPr>
              <a:defRPr sz="36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291872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11/15/2020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3526539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5"/>
            <a:ext cx="370332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11/15/2020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61410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11/15/2020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78584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11/15/2020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65335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11/15/2020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0870962"/>
      </p:ext>
    </p:extLst>
  </p:cSld>
  <p:clrMapOvr>
    <a:masterClrMapping/>
  </p:clrMapOvr>
  <p:transition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400396"/>
            <a:ext cx="2895600" cy="2114204"/>
          </a:xfrm>
        </p:spPr>
        <p:txBody>
          <a:bodyPr anchor="t">
            <a:noAutofit/>
          </a:bodyPr>
          <a:lstStyle>
            <a:lvl1pPr algn="ctr">
              <a:defRPr sz="48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304800"/>
            <a:ext cx="5943600" cy="6553200"/>
          </a:xfrm>
        </p:spPr>
        <p:txBody>
          <a:bodyPr/>
          <a:lstStyle>
            <a:lvl1pPr>
              <a:defRPr sz="4000" b="1">
                <a:solidFill>
                  <a:schemeClr val="tx1"/>
                </a:solidFill>
              </a:defRPr>
            </a:lvl1pPr>
            <a:lvl2pPr marL="461963" indent="-461963">
              <a:buClrTx/>
              <a:buSzPct val="80000"/>
              <a:buFont typeface="Wingdings" panose="05000000000000000000" pitchFamily="2" charset="2"/>
              <a:buChar char="v"/>
              <a:defRPr sz="3600">
                <a:solidFill>
                  <a:schemeClr val="tx1"/>
                </a:solidFill>
              </a:defRPr>
            </a:lvl2pPr>
            <a:lvl3pPr marL="914400" indent="-452438">
              <a:buClrTx/>
              <a:buSzPct val="80000"/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</a:defRPr>
            </a:lvl3pPr>
            <a:lvl4pPr marL="1317625" indent="-403225">
              <a:buClrTx/>
              <a:buSzPct val="80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</a:defRPr>
            </a:lvl4pPr>
            <a:lvl5pPr marL="1660525" indent="-182563">
              <a:defRPr sz="2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0" y="2590800"/>
            <a:ext cx="2971800" cy="3028604"/>
          </a:xfrm>
        </p:spPr>
        <p:txBody>
          <a:bodyPr lIns="91440" rIns="91440">
            <a:normAutofit/>
          </a:bodyPr>
          <a:lstStyle>
            <a:lvl1pPr marL="0" indent="0" algn="ctr">
              <a:buNone/>
              <a:defRPr sz="4000" b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pic>
        <p:nvPicPr>
          <p:cNvPr id="6" name="Picture 5" descr="A picture containing hand, holding&#10;&#10;Description automatically generated">
            <a:extLst>
              <a:ext uri="{FF2B5EF4-FFF2-40B4-BE49-F238E27FC236}">
                <a16:creationId xmlns:a16="http://schemas.microsoft.com/office/drawing/2014/main" id="{37107AEA-3873-43E6-9A29-9D9382CA90F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695" y="4274820"/>
            <a:ext cx="3038094" cy="2600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36906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5234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60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11/15/2020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53901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134335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05E48206-6208-4002-9AF5-B38F54CDB384}" type="datetimeFigureOut">
              <a:rPr lang="en-US" dirty="0"/>
              <a:t>11/15/2020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762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08079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9" r:id="rId2"/>
    <p:sldLayoutId id="2147483760" r:id="rId3"/>
    <p:sldLayoutId id="2147483761" r:id="rId4"/>
    <p:sldLayoutId id="2147483762" r:id="rId5"/>
    <p:sldLayoutId id="2147483763" r:id="rId6"/>
    <p:sldLayoutId id="2147483764" r:id="rId7"/>
    <p:sldLayoutId id="2147483765" r:id="rId8"/>
    <p:sldLayoutId id="2147483766" r:id="rId9"/>
  </p:sldLayoutIdLst>
  <p:transition>
    <p:fade thruBlk="1"/>
  </p:transition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Grace of God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>
                <a:effectLst/>
              </a:rPr>
              <a:t>Tit 2:11-14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Grace of God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Definitions</a:t>
            </a:r>
          </a:p>
          <a:p>
            <a:pPr lvl="1"/>
            <a:r>
              <a:rPr lang="en-US" dirty="0"/>
              <a:t>Judgment – giving what is deserved</a:t>
            </a:r>
          </a:p>
          <a:p>
            <a:pPr lvl="1"/>
            <a:r>
              <a:rPr lang="en-US" dirty="0"/>
              <a:t>Mercy – not giving what is deserved</a:t>
            </a:r>
          </a:p>
          <a:p>
            <a:pPr lvl="1"/>
            <a:r>
              <a:rPr lang="en-US" dirty="0"/>
              <a:t>Grace – giving what is not deserve </a:t>
            </a:r>
          </a:p>
          <a:p>
            <a:pPr lvl="1"/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9117180-6439-419A-AE18-B5F49C88E816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4407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Grace of God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Gospel of Grace</a:t>
            </a:r>
          </a:p>
          <a:p>
            <a:pPr lvl="1"/>
            <a:r>
              <a:rPr lang="en-US" dirty="0"/>
              <a:t>Acts 20:24, Paul preached the Gospel of Grace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AA8971C-46E6-49EF-AFD6-6EC20DF7256F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God &amp; </a:t>
            </a:r>
          </a:p>
          <a:p>
            <a:r>
              <a:rPr lang="en-US" dirty="0"/>
              <a:t>His Grace</a:t>
            </a:r>
          </a:p>
        </p:txBody>
      </p:sp>
    </p:spTree>
    <p:extLst>
      <p:ext uri="{BB962C8B-B14F-4D97-AF65-F5344CB8AC3E}">
        <p14:creationId xmlns:p14="http://schemas.microsoft.com/office/powerpoint/2010/main" val="24684709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Grace of God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Gifts Of Grace</a:t>
            </a:r>
          </a:p>
          <a:p>
            <a:pPr lvl="1"/>
            <a:r>
              <a:rPr lang="en-US" dirty="0"/>
              <a:t>Salvation from Consequences of Sin</a:t>
            </a:r>
          </a:p>
          <a:p>
            <a:pPr lvl="2"/>
            <a:r>
              <a:rPr lang="en-US" dirty="0"/>
              <a:t>Eternal Life in Heaven</a:t>
            </a:r>
          </a:p>
          <a:p>
            <a:pPr lvl="3"/>
            <a:r>
              <a:rPr lang="en-US" dirty="0"/>
              <a:t>2 Cor 5:14-15, One died for all than all were dead</a:t>
            </a:r>
          </a:p>
          <a:p>
            <a:pPr lvl="3"/>
            <a:r>
              <a:rPr lang="en-US" dirty="0"/>
              <a:t>Eph 2:4-7, But God, who is rich in mercy saves us by Grace</a:t>
            </a:r>
          </a:p>
          <a:p>
            <a:pPr lvl="2"/>
            <a:r>
              <a:rPr lang="en-US" dirty="0"/>
              <a:t>Jesus our Insurance Policy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AA8971C-46E6-49EF-AFD6-6EC20DF7256F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God &amp; </a:t>
            </a:r>
          </a:p>
          <a:p>
            <a:r>
              <a:rPr lang="en-US" dirty="0"/>
              <a:t>His Grace</a:t>
            </a:r>
          </a:p>
        </p:txBody>
      </p:sp>
    </p:spTree>
    <p:extLst>
      <p:ext uri="{BB962C8B-B14F-4D97-AF65-F5344CB8AC3E}">
        <p14:creationId xmlns:p14="http://schemas.microsoft.com/office/powerpoint/2010/main" val="3843829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Grace of God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Gifts Of Grace</a:t>
            </a:r>
          </a:p>
          <a:p>
            <a:pPr lvl="1"/>
            <a:r>
              <a:rPr lang="en-US" dirty="0"/>
              <a:t>Abilities</a:t>
            </a:r>
          </a:p>
          <a:p>
            <a:pPr lvl="2"/>
            <a:r>
              <a:rPr lang="en-US" dirty="0"/>
              <a:t>Rom 12:3-8, Having gifts differing according to the grace that is given to us</a:t>
            </a:r>
          </a:p>
          <a:p>
            <a:pPr lvl="1"/>
            <a:r>
              <a:rPr lang="en-US" dirty="0"/>
              <a:t>Life Under the Sun </a:t>
            </a:r>
          </a:p>
          <a:p>
            <a:pPr lvl="2"/>
            <a:r>
              <a:rPr lang="en-US" dirty="0"/>
              <a:t>Mt 5:45, sun &amp; rain on the just and unjust</a:t>
            </a:r>
          </a:p>
          <a:p>
            <a:pPr lvl="3"/>
            <a:r>
              <a:rPr lang="en-US" dirty="0"/>
              <a:t>Jas 5:17-18, Elijah Prayed and God withheld rain</a:t>
            </a:r>
          </a:p>
          <a:p>
            <a:pPr lvl="2"/>
            <a:r>
              <a:rPr lang="en-US" dirty="0" err="1"/>
              <a:t>Ecc</a:t>
            </a:r>
            <a:r>
              <a:rPr lang="en-US" dirty="0"/>
              <a:t> 2:24, 5:18-19, prosperity a gift of God 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AA8971C-46E6-49EF-AFD6-6EC20DF7256F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God &amp; </a:t>
            </a:r>
          </a:p>
          <a:p>
            <a:r>
              <a:rPr lang="en-US" dirty="0"/>
              <a:t>His Grace</a:t>
            </a:r>
          </a:p>
        </p:txBody>
      </p:sp>
    </p:spTree>
    <p:extLst>
      <p:ext uri="{BB962C8B-B14F-4D97-AF65-F5344CB8AC3E}">
        <p14:creationId xmlns:p14="http://schemas.microsoft.com/office/powerpoint/2010/main" val="75923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/>
              <a:t>Grace of God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-370523">
              <a:buNone/>
            </a:pPr>
            <a:r>
              <a:rPr lang="en-US" b="1" dirty="0"/>
              <a:t>Cost Of Grace (Salvation)</a:t>
            </a:r>
          </a:p>
          <a:p>
            <a:pPr lvl="1"/>
            <a:r>
              <a:rPr lang="en-US" dirty="0"/>
              <a:t>1 Tim 2:6, Jesus gave himself a ransom for all</a:t>
            </a:r>
          </a:p>
          <a:p>
            <a:pPr lvl="1"/>
            <a:r>
              <a:rPr lang="en-US" dirty="0"/>
              <a:t>1 Pet 1:17-19, redeemed by the precious blood of Christ</a:t>
            </a:r>
          </a:p>
          <a:p>
            <a:pPr lvl="1"/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God &amp; </a:t>
            </a:r>
          </a:p>
          <a:p>
            <a:r>
              <a:rPr lang="en-US" dirty="0"/>
              <a:t>His Grace</a:t>
            </a:r>
          </a:p>
        </p:txBody>
      </p:sp>
    </p:spTree>
    <p:extLst>
      <p:ext uri="{BB962C8B-B14F-4D97-AF65-F5344CB8AC3E}">
        <p14:creationId xmlns:p14="http://schemas.microsoft.com/office/powerpoint/2010/main" val="3440983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Grace of God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Grace For All mankind</a:t>
            </a:r>
          </a:p>
          <a:p>
            <a:pPr lvl="1"/>
            <a:r>
              <a:rPr lang="en-US" dirty="0"/>
              <a:t>Tit 2:11-15, For the grace of God hath appeared to all men</a:t>
            </a:r>
          </a:p>
          <a:p>
            <a:pPr lvl="1"/>
            <a:r>
              <a:rPr lang="en-US" dirty="0"/>
              <a:t>Acts 2:36-38, even those who crucified Jesus</a:t>
            </a:r>
          </a:p>
          <a:p>
            <a:pPr lvl="1"/>
            <a:r>
              <a:rPr lang="en-US" dirty="0"/>
              <a:t>Eph 2:4-7, God is rich in Mercy and Grace</a:t>
            </a:r>
          </a:p>
          <a:p>
            <a:pPr lvl="2"/>
            <a:r>
              <a:rPr lang="en-US" dirty="0"/>
              <a:t>Availability: Abundant </a:t>
            </a:r>
          </a:p>
          <a:p>
            <a:pPr lvl="1"/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FD1C018-14D9-4EB4-B7A8-11089F24E7AB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God &amp; </a:t>
            </a:r>
          </a:p>
          <a:p>
            <a:r>
              <a:rPr lang="en-US" dirty="0"/>
              <a:t>His Grace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09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Grace of God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Grace Can Be Withdrawn  </a:t>
            </a:r>
          </a:p>
          <a:p>
            <a:pPr lvl="1"/>
            <a:r>
              <a:rPr lang="en-US" dirty="0"/>
              <a:t>Gal 1:6-10, falling from Grace</a:t>
            </a:r>
          </a:p>
          <a:p>
            <a:pPr lvl="1"/>
            <a:r>
              <a:rPr lang="en-US" dirty="0"/>
              <a:t>Gal 5:4, fallen from Grace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FD1C018-14D9-4EB4-B7A8-11089F24E7AB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God &amp; </a:t>
            </a:r>
          </a:p>
          <a:p>
            <a:r>
              <a:rPr lang="en-US" dirty="0"/>
              <a:t>His Grace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363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Grace of God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Christian’s Relationship with Grace</a:t>
            </a:r>
          </a:p>
          <a:p>
            <a:pPr lvl="1"/>
            <a:r>
              <a:rPr lang="en-US" dirty="0"/>
              <a:t>1 Pet 1:13, Hope for Grace</a:t>
            </a:r>
          </a:p>
          <a:p>
            <a:pPr lvl="1"/>
            <a:r>
              <a:rPr lang="en-US" dirty="0"/>
              <a:t>2 Pet 3:18, Grow in Grace</a:t>
            </a:r>
          </a:p>
          <a:p>
            <a:pPr lvl="1"/>
            <a:r>
              <a:rPr lang="en-US" dirty="0"/>
              <a:t>Rom 5:1-2, Stand in Grace</a:t>
            </a:r>
          </a:p>
          <a:p>
            <a:pPr lvl="1"/>
            <a:r>
              <a:rPr lang="en-US" dirty="0"/>
              <a:t>Col 4:6, Give Grace</a:t>
            </a:r>
          </a:p>
          <a:p>
            <a:pPr lvl="1"/>
            <a:r>
              <a:rPr lang="en-US" dirty="0"/>
              <a:t>Heb 4:14-16, Seek Grace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3127BF5C-EA0A-4949-8DD7-B95D651B4FF7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Christian &amp; Grace</a:t>
            </a:r>
          </a:p>
        </p:txBody>
      </p:sp>
    </p:spTree>
    <p:extLst>
      <p:ext uri="{BB962C8B-B14F-4D97-AF65-F5344CB8AC3E}">
        <p14:creationId xmlns:p14="http://schemas.microsoft.com/office/powerpoint/2010/main" val="3931427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Grace of God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Christian’s Relationship with Grace</a:t>
            </a:r>
          </a:p>
          <a:p>
            <a:pPr lvl="1"/>
            <a:r>
              <a:rPr lang="en-US" dirty="0"/>
              <a:t>Tit 2:11-14, Learn from Grace</a:t>
            </a:r>
          </a:p>
          <a:p>
            <a:pPr lvl="2"/>
            <a:r>
              <a:rPr lang="en-US" dirty="0"/>
              <a:t>Recognizing</a:t>
            </a:r>
          </a:p>
          <a:p>
            <a:pPr lvl="3"/>
            <a:r>
              <a:rPr lang="en-US" dirty="0"/>
              <a:t>Cost</a:t>
            </a:r>
          </a:p>
          <a:p>
            <a:pPr lvl="3"/>
            <a:r>
              <a:rPr lang="en-US" dirty="0"/>
              <a:t>Our State Without</a:t>
            </a:r>
          </a:p>
          <a:p>
            <a:pPr lvl="2"/>
            <a:r>
              <a:rPr lang="en-US" dirty="0"/>
              <a:t>Deny: ungodliness and worldly lusts</a:t>
            </a:r>
          </a:p>
          <a:p>
            <a:pPr lvl="2"/>
            <a:r>
              <a:rPr lang="en-US" dirty="0"/>
              <a:t>Live: soberly, righteously, and godly, in this present world</a:t>
            </a:r>
          </a:p>
          <a:p>
            <a:pPr lvl="1"/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Christian &amp; Grace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6641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/>
              <a:t>Grace of God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Definitions </a:t>
            </a:r>
          </a:p>
          <a:p>
            <a:pPr lvl="1"/>
            <a:r>
              <a:rPr lang="en-US" dirty="0"/>
              <a:t>Justice says we must be punished</a:t>
            </a:r>
          </a:p>
          <a:p>
            <a:pPr lvl="1"/>
            <a:r>
              <a:rPr lang="en-US" dirty="0"/>
              <a:t>Mercy says we will not be punished</a:t>
            </a:r>
          </a:p>
          <a:p>
            <a:pPr lvl="1"/>
            <a:r>
              <a:rPr lang="en-US" dirty="0"/>
              <a:t>Grace says we will be granted gifts</a:t>
            </a:r>
          </a:p>
          <a:p>
            <a:pPr lvl="1"/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</p:spTree>
    <p:extLst>
      <p:ext uri="{BB962C8B-B14F-4D97-AF65-F5344CB8AC3E}">
        <p14:creationId xmlns:p14="http://schemas.microsoft.com/office/powerpoint/2010/main" val="3897701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/>
              <a:t>Grace of God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God and his Grace (Gifts)</a:t>
            </a:r>
          </a:p>
          <a:p>
            <a:pPr lvl="1"/>
            <a:r>
              <a:rPr lang="en-US" dirty="0"/>
              <a:t>Knowing God</a:t>
            </a:r>
          </a:p>
          <a:p>
            <a:pPr lvl="2"/>
            <a:r>
              <a:rPr lang="en-US" dirty="0"/>
              <a:t>Attributes and Characteristics </a:t>
            </a:r>
          </a:p>
          <a:p>
            <a:pPr lvl="1"/>
            <a:r>
              <a:rPr lang="en-US" dirty="0"/>
              <a:t>Gospel</a:t>
            </a:r>
          </a:p>
          <a:p>
            <a:pPr lvl="1"/>
            <a:r>
              <a:rPr lang="en-US" dirty="0"/>
              <a:t>Gifts</a:t>
            </a:r>
          </a:p>
          <a:p>
            <a:pPr lvl="2"/>
            <a:r>
              <a:rPr lang="en-US" dirty="0"/>
              <a:t>Salvation, Abilities, Life Under the Sun</a:t>
            </a:r>
          </a:p>
          <a:p>
            <a:pPr lvl="1"/>
            <a:r>
              <a:rPr lang="en-US" dirty="0"/>
              <a:t>Cost of Grace</a:t>
            </a:r>
          </a:p>
          <a:p>
            <a:pPr lvl="1"/>
            <a:r>
              <a:rPr lang="en-US" dirty="0"/>
              <a:t>Grace for All</a:t>
            </a:r>
          </a:p>
          <a:p>
            <a:pPr lvl="1"/>
            <a:r>
              <a:rPr lang="en-US" dirty="0"/>
              <a:t>Grace Withdrawn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</p:spTree>
    <p:extLst>
      <p:ext uri="{BB962C8B-B14F-4D97-AF65-F5344CB8AC3E}">
        <p14:creationId xmlns:p14="http://schemas.microsoft.com/office/powerpoint/2010/main" val="3105377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/>
              <a:t>Grace of God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Christian and Grace</a:t>
            </a:r>
          </a:p>
          <a:p>
            <a:pPr lvl="1"/>
            <a:r>
              <a:rPr lang="en-US" dirty="0"/>
              <a:t>Hope for Grace</a:t>
            </a:r>
          </a:p>
          <a:p>
            <a:pPr lvl="1"/>
            <a:r>
              <a:rPr lang="en-US" dirty="0"/>
              <a:t>Grow in Grace</a:t>
            </a:r>
          </a:p>
          <a:p>
            <a:pPr lvl="1"/>
            <a:r>
              <a:rPr lang="en-US" dirty="0"/>
              <a:t>Stand in Grace</a:t>
            </a:r>
          </a:p>
          <a:p>
            <a:pPr lvl="1"/>
            <a:r>
              <a:rPr lang="en-US" dirty="0"/>
              <a:t>Give Grace</a:t>
            </a:r>
          </a:p>
          <a:p>
            <a:pPr lvl="1"/>
            <a:r>
              <a:rPr lang="en-US" dirty="0"/>
              <a:t>Seek Grace</a:t>
            </a:r>
          </a:p>
          <a:p>
            <a:pPr lvl="1"/>
            <a:r>
              <a:rPr lang="en-US" dirty="0"/>
              <a:t>Learn from Grace</a:t>
            </a:r>
          </a:p>
          <a:p>
            <a:pPr lvl="1"/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</p:spTree>
    <p:extLst>
      <p:ext uri="{BB962C8B-B14F-4D97-AF65-F5344CB8AC3E}">
        <p14:creationId xmlns:p14="http://schemas.microsoft.com/office/powerpoint/2010/main" val="1062711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Grace of God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Tit 2:11-14, For the grace of God that bringeth salvation hath appeared to all men,</a:t>
            </a:r>
          </a:p>
          <a:p>
            <a:r>
              <a:rPr lang="en-US" dirty="0"/>
              <a:t>12 Teaching us that, denying ungodliness and worldly lusts, we should live soberly, righteously, and godly, in this present world;</a:t>
            </a:r>
          </a:p>
          <a:p>
            <a:r>
              <a:rPr lang="en-US" dirty="0"/>
              <a:t>13 Looking for that blessed hope, and the glorious appearing of the great God and our Savior Jesus Christ;</a:t>
            </a:r>
          </a:p>
          <a:p>
            <a:r>
              <a:rPr lang="en-US" dirty="0"/>
              <a:t>14 Who gave himself for us, that he might redeem us from all iniquity, and purify unto himself a peculiar people, zealous of good works.</a:t>
            </a:r>
          </a:p>
        </p:txBody>
      </p:sp>
    </p:spTree>
    <p:extLst>
      <p:ext uri="{BB962C8B-B14F-4D97-AF65-F5344CB8AC3E}">
        <p14:creationId xmlns:p14="http://schemas.microsoft.com/office/powerpoint/2010/main" val="370296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rgbClr val="FFFFFF"/>
      </a:lt1>
      <a:dk2>
        <a:srgbClr val="46464A"/>
      </a:dk2>
      <a:lt2>
        <a:srgbClr val="D1D9E1"/>
      </a:lt2>
      <a:accent1>
        <a:srgbClr val="6F6F74"/>
      </a:accent1>
      <a:accent2>
        <a:srgbClr val="A7B789"/>
      </a:accent2>
      <a:accent3>
        <a:srgbClr val="BEAE98"/>
      </a:accent3>
      <a:accent4>
        <a:srgbClr val="92A9B9"/>
      </a:accent4>
      <a:accent5>
        <a:srgbClr val="9C8265"/>
      </a:accent5>
      <a:accent6>
        <a:srgbClr val="8D6974"/>
      </a:accent6>
      <a:hlink>
        <a:srgbClr val="67AABF"/>
      </a:hlink>
      <a:folHlink>
        <a:srgbClr val="B1B5AB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BAB94BD4-5D6D-4148-AB57-A4CCF1FD4E0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1874</TotalTime>
  <Words>532</Words>
  <Application>Microsoft Office PowerPoint</Application>
  <PresentationFormat>On-screen Show (4:3)</PresentationFormat>
  <Paragraphs>112</Paragraphs>
  <Slides>14</Slides>
  <Notes>13</Notes>
  <HiddenSlides>1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Aharoni</vt:lpstr>
      <vt:lpstr>Arial</vt:lpstr>
      <vt:lpstr>Calibri</vt:lpstr>
      <vt:lpstr>Calibri Light</vt:lpstr>
      <vt:lpstr>Wingdings</vt:lpstr>
      <vt:lpstr>Retrospect</vt:lpstr>
      <vt:lpstr>Grace of God</vt:lpstr>
      <vt:lpstr>Grace of God</vt:lpstr>
      <vt:lpstr>Grace of God</vt:lpstr>
      <vt:lpstr>Grace of God</vt:lpstr>
      <vt:lpstr>Grace of God</vt:lpstr>
      <vt:lpstr>Grace of God</vt:lpstr>
      <vt:lpstr>Grace of God</vt:lpstr>
      <vt:lpstr>Grace of God</vt:lpstr>
      <vt:lpstr>Grace of God</vt:lpstr>
      <vt:lpstr>Grace of God</vt:lpstr>
      <vt:lpstr>Grace of God</vt:lpstr>
      <vt:lpstr>Grace of God</vt:lpstr>
      <vt:lpstr>Grace of God</vt:lpstr>
      <vt:lpstr>Grace of God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Parables of the Lost</dc:title>
  <dc:creator>CountryBoy</dc:creator>
  <cp:lastModifiedBy>Ross Ward</cp:lastModifiedBy>
  <cp:revision>390</cp:revision>
  <dcterms:created xsi:type="dcterms:W3CDTF">2005-05-14T13:55:04Z</dcterms:created>
  <dcterms:modified xsi:type="dcterms:W3CDTF">2020-11-15T14:02:26Z</dcterms:modified>
</cp:coreProperties>
</file>