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65" r:id="rId5"/>
    <p:sldId id="266" r:id="rId6"/>
    <p:sldId id="269" r:id="rId7"/>
    <p:sldId id="259" r:id="rId8"/>
    <p:sldId id="267" r:id="rId9"/>
    <p:sldId id="268" r:id="rId10"/>
    <p:sldId id="270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04" autoAdjust="0"/>
    <p:restoredTop sz="83803" autoAdjust="0"/>
  </p:normalViewPr>
  <p:slideViewPr>
    <p:cSldViewPr snapToGrid="0">
      <p:cViewPr varScale="1">
        <p:scale>
          <a:sx n="76" d="100"/>
          <a:sy n="76" d="100"/>
        </p:scale>
        <p:origin x="4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211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7FFB46E-689A-4CEB-9EB1-2DA1DEB334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-1" y="191071"/>
            <a:ext cx="6858001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algn="ctr"/>
            <a:r>
              <a:rPr lang="en-US" sz="3600" dirty="0"/>
              <a:t>El </a:t>
            </a:r>
            <a:r>
              <a:rPr lang="en-US" sz="3600" dirty="0" err="1"/>
              <a:t>Evangelio</a:t>
            </a:r>
            <a:r>
              <a:rPr lang="en-US" sz="3600" dirty="0"/>
              <a:t> de </a:t>
            </a:r>
            <a:r>
              <a:rPr lang="en-US" sz="3600" dirty="0" err="1"/>
              <a:t>Jesucristo</a:t>
            </a:r>
            <a:endParaRPr lang="en-US" sz="36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61D752-E25C-445D-9902-DF646642AA3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77469" y="0"/>
            <a:ext cx="1178944" cy="31389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EAB57-4B24-4060-B3FD-B6DE1ACCF877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5A9307-7BC7-4973-85A1-15B07D89A1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399862-642F-47A9-977F-AF8822C270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809FE-D127-4FDC-B83F-5CC60AE3A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8037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El Evangelio de Jesucristo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171EA-6864-4CFA-84A8-422136824E81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3F9D34-486D-4B0F-BE2A-AD5416535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8553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Noted man of History; Paul Revere; though his message was not such good news; it was important news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F9D34-486D-4B0F-BE2A-AD541653547F}" type="slidenum">
              <a:rPr lang="en-US" smtClean="0"/>
              <a:t>1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AFB06258-4B21-4161-8556-A39010F9803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El Evangelio de Jesucristo</a:t>
            </a:r>
          </a:p>
        </p:txBody>
      </p:sp>
    </p:spTree>
    <p:extLst>
      <p:ext uri="{BB962C8B-B14F-4D97-AF65-F5344CB8AC3E}">
        <p14:creationId xmlns:p14="http://schemas.microsoft.com/office/powerpoint/2010/main" val="2839131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are some words that can be misused and maybe we shy from them</a:t>
            </a:r>
          </a:p>
          <a:p>
            <a:r>
              <a:rPr lang="en-US" dirty="0"/>
              <a:t>Same as with recent lessons on God and his nature.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F9D34-486D-4B0F-BE2A-AD541653547F}" type="slidenum">
              <a:rPr lang="en-US" smtClean="0"/>
              <a:t>2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5C462519-1319-4153-A0CB-889150DB59B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El Evangelio de Jesucristo</a:t>
            </a:r>
          </a:p>
        </p:txBody>
      </p:sp>
    </p:spTree>
    <p:extLst>
      <p:ext uri="{BB962C8B-B14F-4D97-AF65-F5344CB8AC3E}">
        <p14:creationId xmlns:p14="http://schemas.microsoft.com/office/powerpoint/2010/main" val="3361077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good message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announce good news 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preacher of the gospel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F9D34-486D-4B0F-BE2A-AD541653547F}" type="slidenum">
              <a:rPr lang="en-US" smtClean="0"/>
              <a:t>9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816E8036-F2B8-4A40-B342-149DBFE11BA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El Evangelio de Jesucristo</a:t>
            </a:r>
          </a:p>
        </p:txBody>
      </p:sp>
    </p:spTree>
    <p:extLst>
      <p:ext uri="{BB962C8B-B14F-4D97-AF65-F5344CB8AC3E}">
        <p14:creationId xmlns:p14="http://schemas.microsoft.com/office/powerpoint/2010/main" val="1400908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Rejoice in salvation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Rejoice in righteous living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Rejoice in trials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Rejoice 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F9D34-486D-4B0F-BE2A-AD541653547F}" type="slidenum">
              <a:rPr lang="en-US" smtClean="0"/>
              <a:t>10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937228DF-DF8F-4402-ACBA-F7EBD764D8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El Evangelio de Jesucristo</a:t>
            </a:r>
          </a:p>
        </p:txBody>
      </p:sp>
    </p:spTree>
    <p:extLst>
      <p:ext uri="{BB962C8B-B14F-4D97-AF65-F5344CB8AC3E}">
        <p14:creationId xmlns:p14="http://schemas.microsoft.com/office/powerpoint/2010/main" val="2546473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4A1C7D9-3ECB-4C5B-AC75-06C9A8A049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17621"/>
          <a:stretch/>
        </p:blipFill>
        <p:spPr>
          <a:xfrm>
            <a:off x="10392" y="0"/>
            <a:ext cx="9144000" cy="76450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0"/>
            <a:ext cx="6473536" cy="1745673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algn="ctr">
              <a:defRPr sz="60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4336" y="6387766"/>
            <a:ext cx="6858000" cy="66501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996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54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77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75056-5C7F-48CA-A27E-832ED9C7F050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ECA1A-A3FF-481A-9072-D920E8BAF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69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75056-5C7F-48CA-A27E-832ED9C7F050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ECA1A-A3FF-481A-9072-D920E8BAF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15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75056-5C7F-48CA-A27E-832ED9C7F050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ECA1A-A3FF-481A-9072-D920E8BAF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077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171" y="114300"/>
            <a:ext cx="3404848" cy="1569027"/>
          </a:xfrm>
        </p:spPr>
        <p:txBody>
          <a:bodyPr anchor="ctr">
            <a:noAutofit/>
          </a:bodyPr>
          <a:lstStyle>
            <a:lvl1pPr algn="ctr">
              <a:defRPr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0" y="114300"/>
            <a:ext cx="5256609" cy="6743700"/>
          </a:xfrm>
        </p:spPr>
        <p:txBody>
          <a:bodyPr/>
          <a:lstStyle>
            <a:lvl1pPr marL="0" indent="0">
              <a:buNone/>
              <a:defRPr sz="3600" b="1"/>
            </a:lvl1pPr>
            <a:lvl2pPr marL="465138" indent="-461963">
              <a:buFont typeface="Wingdings" panose="05000000000000000000" pitchFamily="2" charset="2"/>
              <a:buChar char="v"/>
              <a:defRPr sz="3200"/>
            </a:lvl2pPr>
            <a:lvl3pPr marL="798513" indent="-344488">
              <a:buFont typeface="Wingdings" panose="05000000000000000000" pitchFamily="2" charset="2"/>
              <a:buChar char="Ø"/>
              <a:defRPr sz="2800"/>
            </a:lvl3pPr>
            <a:lvl4pPr marL="1204913" indent="-290513">
              <a:defRPr sz="28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552700"/>
            <a:ext cx="2949178" cy="40974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920F90-CF83-4708-A361-F05959BA4D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48" t="19256" r="25986" b="19744"/>
          <a:stretch/>
        </p:blipFill>
        <p:spPr>
          <a:xfrm>
            <a:off x="174171" y="2276696"/>
            <a:ext cx="3404848" cy="46433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7D8DEF-D40B-4E54-B4BD-BBEE3475D10E}"/>
              </a:ext>
            </a:extLst>
          </p:cNvPr>
          <p:cNvCxnSpPr/>
          <p:nvPr userDrawn="1"/>
        </p:nvCxnSpPr>
        <p:spPr>
          <a:xfrm>
            <a:off x="3709555" y="0"/>
            <a:ext cx="0" cy="6858000"/>
          </a:xfrm>
          <a:prstGeom prst="line">
            <a:avLst/>
          </a:prstGeom>
          <a:ln w="889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34C05F4-706B-4B48-9BBF-2C5FBC7FAC90}"/>
              </a:ext>
            </a:extLst>
          </p:cNvPr>
          <p:cNvCxnSpPr>
            <a:cxnSpLocks/>
          </p:cNvCxnSpPr>
          <p:nvPr userDrawn="1"/>
        </p:nvCxnSpPr>
        <p:spPr>
          <a:xfrm>
            <a:off x="0" y="1922318"/>
            <a:ext cx="3709555" cy="0"/>
          </a:xfrm>
          <a:prstGeom prst="line">
            <a:avLst/>
          </a:prstGeom>
          <a:ln w="889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3883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75056-5C7F-48CA-A27E-832ED9C7F050}" type="datetimeFigureOut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ECA1A-A3FF-481A-9072-D920E8BAF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61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F39A9-C89A-451D-9FDE-3350763305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0"/>
            <a:ext cx="6473536" cy="1014761"/>
          </a:xfrm>
        </p:spPr>
        <p:txBody>
          <a:bodyPr>
            <a:normAutofit/>
          </a:bodyPr>
          <a:lstStyle/>
          <a:p>
            <a:r>
              <a:rPr lang="en-US" dirty="0"/>
              <a:t>El </a:t>
            </a:r>
            <a:r>
              <a:rPr lang="en-US" dirty="0" err="1"/>
              <a:t>Evangelio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CC6D12-C165-4117-AC44-A0856E4B03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Mk 1:14-15</a:t>
            </a:r>
          </a:p>
        </p:txBody>
      </p:sp>
    </p:spTree>
    <p:extLst>
      <p:ext uri="{BB962C8B-B14F-4D97-AF65-F5344CB8AC3E}">
        <p14:creationId xmlns:p14="http://schemas.microsoft.com/office/powerpoint/2010/main" val="2716678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Evangelio</a:t>
            </a:r>
            <a:endParaRPr lang="en-US" sz="5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Definiciones</a:t>
            </a:r>
            <a:endParaRPr lang="en-US" dirty="0"/>
          </a:p>
          <a:p>
            <a:pPr lvl="1"/>
            <a:r>
              <a:rPr lang="es-ES" dirty="0"/>
              <a:t>4 libros del Nuevo Testamento
</a:t>
            </a:r>
            <a:r>
              <a:rPr lang="en-US" dirty="0" err="1"/>
              <a:t>Evangelio</a:t>
            </a:r>
            <a:r>
              <a:rPr lang="en-US" dirty="0"/>
              <a:t> – </a:t>
            </a:r>
            <a:r>
              <a:rPr lang="en-US" dirty="0" err="1"/>
              <a:t>euangelion</a:t>
            </a:r>
            <a:endParaRPr lang="en-US" dirty="0"/>
          </a:p>
          <a:p>
            <a:pPr lvl="2"/>
            <a:r>
              <a:rPr lang="en-US" dirty="0"/>
              <a:t>Strong’s, un </a:t>
            </a:r>
            <a:r>
              <a:rPr lang="en-US" dirty="0" err="1"/>
              <a:t>buen</a:t>
            </a:r>
            <a:r>
              <a:rPr lang="en-US" dirty="0"/>
              <a:t> </a:t>
            </a:r>
            <a:r>
              <a:rPr lang="en-US" dirty="0" err="1"/>
              <a:t>mensaje</a:t>
            </a:r>
            <a:r>
              <a:rPr lang="en-US" dirty="0"/>
              <a:t>
</a:t>
            </a:r>
            <a:r>
              <a:rPr lang="en-US" dirty="0" err="1"/>
              <a:t>Evangelio</a:t>
            </a:r>
            <a:r>
              <a:rPr lang="en-US" dirty="0"/>
              <a:t> (English is Gospel) </a:t>
            </a:r>
          </a:p>
          <a:p>
            <a:pPr lvl="1"/>
            <a:r>
              <a:rPr lang="en-US" dirty="0"/>
              <a:t> </a:t>
            </a:r>
            <a:r>
              <a:rPr lang="en-US" dirty="0" err="1"/>
              <a:t>Evangelizar</a:t>
            </a:r>
            <a:r>
              <a:rPr lang="en-US" dirty="0"/>
              <a:t> – </a:t>
            </a:r>
            <a:r>
              <a:rPr lang="en-US" dirty="0" err="1"/>
              <a:t>euangelizo</a:t>
            </a:r>
            <a:r>
              <a:rPr lang="en-US" dirty="0"/>
              <a:t>̄</a:t>
            </a:r>
          </a:p>
          <a:p>
            <a:pPr lvl="2"/>
            <a:r>
              <a:rPr lang="en-US" dirty="0"/>
              <a:t>Strong’s, para </a:t>
            </a:r>
            <a:r>
              <a:rPr lang="en-US" dirty="0" err="1"/>
              <a:t>anunciar</a:t>
            </a:r>
            <a:r>
              <a:rPr lang="en-US" dirty="0"/>
              <a:t> </a:t>
            </a:r>
            <a:r>
              <a:rPr lang="en-US" dirty="0" err="1"/>
              <a:t>buenas</a:t>
            </a:r>
            <a:r>
              <a:rPr lang="en-US" dirty="0"/>
              <a:t> </a:t>
            </a:r>
            <a:r>
              <a:rPr lang="en-US" dirty="0" err="1"/>
              <a:t>noticias</a:t>
            </a:r>
            <a:r>
              <a:rPr lang="en-US" dirty="0"/>
              <a:t> ("evangelize") </a:t>
            </a:r>
          </a:p>
          <a:p>
            <a:pPr lvl="1"/>
            <a:r>
              <a:rPr lang="en-US" dirty="0"/>
              <a:t>Evangelista – </a:t>
            </a:r>
            <a:r>
              <a:rPr lang="en-US" dirty="0" err="1"/>
              <a:t>euangelistēs</a:t>
            </a:r>
            <a:endParaRPr lang="en-US" dirty="0"/>
          </a:p>
          <a:p>
            <a:pPr lvl="2"/>
            <a:r>
              <a:rPr lang="en-US" dirty="0"/>
              <a:t>Strong’s, </a:t>
            </a:r>
            <a:r>
              <a:rPr lang="es-ES" dirty="0"/>
              <a:t>un predicador del Evangelio: - evangelista.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7B7588-4FDD-43BC-8B6B-BBE865D85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7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Evangelio</a:t>
            </a:r>
            <a:endParaRPr lang="en-US" sz="5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Promesa y Esperanza del Evangelio</a:t>
            </a:r>
          </a:p>
          <a:p>
            <a:pPr lvl="1"/>
            <a:r>
              <a:rPr lang="en-US" dirty="0"/>
              <a:t>El </a:t>
            </a:r>
            <a:r>
              <a:rPr lang="en-US" dirty="0" err="1"/>
              <a:t>Mesías</a:t>
            </a:r>
            <a:r>
              <a:rPr lang="en-US" dirty="0"/>
              <a:t> ha </a:t>
            </a:r>
            <a:r>
              <a:rPr lang="en-US" dirty="0" err="1"/>
              <a:t>Aparecer</a:t>
            </a:r>
            <a:endParaRPr lang="en-US" dirty="0"/>
          </a:p>
          <a:p>
            <a:pPr lvl="2"/>
            <a:r>
              <a:rPr lang="en-US" dirty="0"/>
              <a:t>Mk 1:14-15, </a:t>
            </a:r>
            <a:r>
              <a:rPr lang="es-ES" dirty="0"/>
              <a:t>el reino  se ha acercado</a:t>
            </a:r>
            <a:endParaRPr lang="en-US" dirty="0"/>
          </a:p>
          <a:p>
            <a:pPr lvl="2"/>
            <a:r>
              <a:rPr lang="en-US" dirty="0"/>
              <a:t>Jn 3:16-17, </a:t>
            </a:r>
            <a:r>
              <a:rPr lang="en-US" dirty="0" err="1"/>
              <a:t>Mesías</a:t>
            </a:r>
            <a:r>
              <a:rPr lang="en-US" dirty="0"/>
              <a:t> ha </a:t>
            </a:r>
            <a:r>
              <a:rPr lang="en-US" dirty="0" err="1"/>
              <a:t>Aparecer</a:t>
            </a:r>
            <a:endParaRPr lang="en-US" dirty="0"/>
          </a:p>
          <a:p>
            <a:pPr lvl="2"/>
            <a:r>
              <a:rPr lang="en-US" dirty="0"/>
              <a:t>Jn 3:2, </a:t>
            </a:r>
            <a:r>
              <a:rPr lang="es-ES" dirty="0"/>
              <a:t>porque nadie puede hacer las señales que Tú haces si Dios no está con él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7B7588-4FDD-43BC-8B6B-BBE865D85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06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Evangelio</a:t>
            </a:r>
            <a:endParaRPr lang="en-US" sz="5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Promesa y Esperanza del Evangelio</a:t>
            </a:r>
            <a:endParaRPr lang="en-US" dirty="0"/>
          </a:p>
          <a:p>
            <a:pPr lvl="1"/>
            <a:r>
              <a:rPr lang="en-US" dirty="0"/>
              <a:t>La </a:t>
            </a:r>
            <a:r>
              <a:rPr lang="en-US" dirty="0" err="1"/>
              <a:t>Salvación</a:t>
            </a:r>
            <a:r>
              <a:rPr lang="en-US" dirty="0"/>
              <a:t> ha </a:t>
            </a:r>
            <a:r>
              <a:rPr lang="en-US" dirty="0" err="1"/>
              <a:t>Aparecer</a:t>
            </a:r>
            <a:endParaRPr lang="en-US" dirty="0"/>
          </a:p>
          <a:p>
            <a:pPr lvl="2"/>
            <a:r>
              <a:rPr lang="en-US" dirty="0"/>
              <a:t>Jn 3:16-17, </a:t>
            </a:r>
            <a:r>
              <a:rPr lang="en-US" dirty="0" err="1"/>
              <a:t>Salvación</a:t>
            </a:r>
            <a:r>
              <a:rPr lang="en-US" dirty="0"/>
              <a:t> ha </a:t>
            </a:r>
            <a:r>
              <a:rPr lang="en-US" dirty="0" err="1"/>
              <a:t>Aparecer</a:t>
            </a:r>
            <a:endParaRPr lang="en-US" dirty="0"/>
          </a:p>
          <a:p>
            <a:pPr lvl="2"/>
            <a:r>
              <a:rPr lang="en-US" dirty="0"/>
              <a:t>Jn 1:29, </a:t>
            </a:r>
            <a:r>
              <a:rPr lang="es-ES" dirty="0"/>
              <a:t>El perdón de los pecados ha </a:t>
            </a:r>
            <a:r>
              <a:rPr lang="en-US" dirty="0"/>
              <a:t> </a:t>
            </a:r>
            <a:r>
              <a:rPr lang="en-US" dirty="0" err="1"/>
              <a:t>Aparecer</a:t>
            </a:r>
            <a:endParaRPr lang="en-US" dirty="0"/>
          </a:p>
          <a:p>
            <a:pPr lvl="2"/>
            <a:r>
              <a:rPr lang="en-US" dirty="0"/>
              <a:t>Tit 2:11-15, </a:t>
            </a:r>
            <a:r>
              <a:rPr lang="es-ES" dirty="0"/>
              <a:t>la gracia de Dios se ha manifestado, trayendo salvación a todos los hombres</a:t>
            </a:r>
            <a:endParaRPr lang="en-US" dirty="0"/>
          </a:p>
          <a:p>
            <a:pPr lvl="3"/>
            <a:r>
              <a:rPr lang="en-US" dirty="0"/>
              <a:t>Vs. 14, REDIMIRNOS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7B7588-4FDD-43BC-8B6B-BBE865D85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3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Evangelio</a:t>
            </a:r>
            <a:endParaRPr lang="en-US" sz="5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Promesa y Esperanza del Evangelio</a:t>
            </a:r>
            <a:endParaRPr lang="en-US" dirty="0"/>
          </a:p>
          <a:p>
            <a:pPr lvl="1"/>
            <a:r>
              <a:rPr lang="en-US" dirty="0"/>
              <a:t>Vida Eterna </a:t>
            </a:r>
            <a:r>
              <a:rPr lang="en-US" dirty="0" err="1"/>
              <a:t>Prometida</a:t>
            </a:r>
            <a:endParaRPr lang="en-US" dirty="0"/>
          </a:p>
          <a:p>
            <a:pPr lvl="2"/>
            <a:r>
              <a:rPr lang="en-US" dirty="0"/>
              <a:t>Jn 3:16-17, La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eterna</a:t>
            </a:r>
            <a:r>
              <a:rPr lang="en-US" dirty="0"/>
              <a:t> a </a:t>
            </a:r>
            <a:r>
              <a:rPr lang="en-US" dirty="0" err="1"/>
              <a:t>través</a:t>
            </a:r>
            <a:r>
              <a:rPr lang="en-US" dirty="0"/>
              <a:t> de Jesús</a:t>
            </a:r>
          </a:p>
          <a:p>
            <a:pPr lvl="2"/>
            <a:r>
              <a:rPr lang="en-US" dirty="0"/>
              <a:t>Jn 6:68-69, Jesús</a:t>
            </a:r>
            <a:r>
              <a:rPr lang="es-ES" dirty="0"/>
              <a:t> tienes palabras de vida eterna.</a:t>
            </a:r>
            <a:endParaRPr lang="en-US" dirty="0"/>
          </a:p>
          <a:p>
            <a:pPr lvl="2"/>
            <a:r>
              <a:rPr lang="en-US" dirty="0"/>
              <a:t>1 Cor 15,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Resurrección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7B7588-4FDD-43BC-8B6B-BBE865D85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1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Evangelio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Promesa y Esperanza del Evangelio</a:t>
            </a:r>
            <a:endParaRPr lang="en-US" dirty="0"/>
          </a:p>
          <a:p>
            <a:pPr lvl="1"/>
            <a:r>
              <a:rPr lang="en-US" dirty="0" err="1"/>
              <a:t>Gracia</a:t>
            </a:r>
            <a:r>
              <a:rPr lang="en-US" dirty="0"/>
              <a:t> de Dios </a:t>
            </a:r>
            <a:r>
              <a:rPr lang="en-US" dirty="0" err="1"/>
              <a:t>Ofrecida</a:t>
            </a:r>
            <a:endParaRPr lang="en-US" dirty="0"/>
          </a:p>
          <a:p>
            <a:pPr lvl="2"/>
            <a:r>
              <a:rPr lang="en-US" dirty="0"/>
              <a:t>Acts 20:24, </a:t>
            </a:r>
            <a:r>
              <a:rPr lang="es-ES" dirty="0"/>
              <a:t>Pablo predicó el Evangelio de la gracia de Dios</a:t>
            </a:r>
            <a:endParaRPr lang="en-US" dirty="0"/>
          </a:p>
          <a:p>
            <a:pPr lvl="2"/>
            <a:r>
              <a:rPr lang="en-US" dirty="0"/>
              <a:t>Tit 2:11-15, </a:t>
            </a:r>
            <a:r>
              <a:rPr lang="es-ES" dirty="0"/>
              <a:t> la gracia de Dios se ha manifestado, trayendo salvación a todos los hombres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62B162-82E5-4D86-925A-8BA4867AA42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7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Evangelio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Evangelio</a:t>
            </a:r>
            <a:r>
              <a:rPr lang="en-US" dirty="0"/>
              <a:t> </a:t>
            </a:r>
            <a:r>
              <a:rPr lang="en-US" dirty="0" err="1"/>
              <a:t>Implica</a:t>
            </a:r>
            <a:r>
              <a:rPr lang="en-US" dirty="0"/>
              <a:t> </a:t>
            </a:r>
            <a:r>
              <a:rPr lang="en-US" dirty="0" err="1"/>
              <a:t>Acción</a:t>
            </a:r>
            <a:endParaRPr lang="en-US" dirty="0"/>
          </a:p>
          <a:p>
            <a:pPr lvl="1"/>
            <a:r>
              <a:rPr lang="en-US" dirty="0" err="1"/>
              <a:t>Ilumina</a:t>
            </a:r>
            <a:endParaRPr lang="en-US" dirty="0"/>
          </a:p>
          <a:p>
            <a:pPr lvl="2"/>
            <a:r>
              <a:rPr lang="en-US" dirty="0"/>
              <a:t>Jn 3:18-21, </a:t>
            </a:r>
            <a:r>
              <a:rPr lang="en-US" dirty="0" err="1"/>
              <a:t>Ilumina</a:t>
            </a:r>
            <a:endParaRPr lang="en-US" dirty="0"/>
          </a:p>
          <a:p>
            <a:pPr lvl="2"/>
            <a:r>
              <a:rPr lang="en-US" dirty="0"/>
              <a:t>2 Cor 4:1-4, </a:t>
            </a:r>
            <a:r>
              <a:rPr lang="es-ES" dirty="0"/>
              <a:t>el dios de este mundo ha cegado el entendimiento de los incrédulos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B0960A0-4A48-40C9-BE40-0077F35CB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2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Evangelio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Evangelio</a:t>
            </a:r>
            <a:r>
              <a:rPr lang="en-US" dirty="0"/>
              <a:t> </a:t>
            </a:r>
            <a:r>
              <a:rPr lang="en-US" dirty="0" err="1"/>
              <a:t>Implica</a:t>
            </a:r>
            <a:r>
              <a:rPr lang="en-US" dirty="0"/>
              <a:t> </a:t>
            </a:r>
            <a:r>
              <a:rPr lang="en-US" dirty="0" err="1"/>
              <a:t>Acción</a:t>
            </a:r>
            <a:endParaRPr lang="en-US" dirty="0"/>
          </a:p>
          <a:p>
            <a:pPr lvl="1"/>
            <a:r>
              <a:rPr lang="en-US" dirty="0" err="1"/>
              <a:t>Obedecer</a:t>
            </a:r>
            <a:r>
              <a:rPr lang="en-US" dirty="0"/>
              <a:t> el </a:t>
            </a:r>
            <a:r>
              <a:rPr lang="en-US" dirty="0" err="1"/>
              <a:t>Evangelio</a:t>
            </a:r>
            <a:endParaRPr lang="en-US" dirty="0"/>
          </a:p>
          <a:p>
            <a:pPr lvl="2"/>
            <a:r>
              <a:rPr lang="en-US" dirty="0"/>
              <a:t>Rom 10:16, </a:t>
            </a:r>
            <a:r>
              <a:rPr lang="es-ES" dirty="0"/>
              <a:t> Mas no todos obedecieron al evangelio</a:t>
            </a:r>
            <a:endParaRPr lang="en-US" dirty="0"/>
          </a:p>
          <a:p>
            <a:pPr lvl="2"/>
            <a:r>
              <a:rPr lang="en-US" dirty="0"/>
              <a:t>2 Thes 1:8, </a:t>
            </a:r>
            <a:r>
              <a:rPr lang="es-ES" dirty="0"/>
              <a:t>Juicio contra los que no obedecen al Evangelio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F204F41-D02F-4999-A093-7F3541362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5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Evangelio</a:t>
            </a:r>
            <a:endParaRPr lang="en-US" sz="5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Resumen</a:t>
            </a:r>
            <a:endParaRPr lang="en-US" dirty="0"/>
          </a:p>
          <a:p>
            <a:pPr lvl="1"/>
            <a:r>
              <a:rPr lang="en-US" dirty="0" err="1"/>
              <a:t>Definición</a:t>
            </a:r>
            <a:r>
              <a:rPr lang="en-US" dirty="0"/>
              <a:t> de </a:t>
            </a:r>
            <a:r>
              <a:rPr lang="en-US" dirty="0" err="1"/>
              <a:t>términos</a:t>
            </a:r>
            <a:endParaRPr lang="en-US" dirty="0"/>
          </a:p>
          <a:p>
            <a:pPr lvl="2"/>
            <a:r>
              <a:rPr lang="en-US" dirty="0" err="1"/>
              <a:t>Evangelio</a:t>
            </a:r>
            <a:r>
              <a:rPr lang="en-US" dirty="0"/>
              <a:t>, </a:t>
            </a:r>
            <a:r>
              <a:rPr lang="en-US" dirty="0" err="1"/>
              <a:t>Evangelización</a:t>
            </a:r>
            <a:r>
              <a:rPr lang="en-US" dirty="0"/>
              <a:t>, Evangelista</a:t>
            </a:r>
          </a:p>
          <a:p>
            <a:pPr lvl="1"/>
            <a:r>
              <a:rPr lang="es-ES" dirty="0"/>
              <a:t>Promesa y Esperanza del Evangelio</a:t>
            </a:r>
          </a:p>
          <a:p>
            <a:pPr lvl="2"/>
            <a:r>
              <a:rPr lang="en-US" dirty="0"/>
              <a:t>El </a:t>
            </a:r>
            <a:r>
              <a:rPr lang="en-US" dirty="0" err="1"/>
              <a:t>Mesías</a:t>
            </a:r>
            <a:r>
              <a:rPr lang="en-US" dirty="0"/>
              <a:t> ha </a:t>
            </a:r>
            <a:r>
              <a:rPr lang="en-US" dirty="0" err="1"/>
              <a:t>Aparecer</a:t>
            </a:r>
            <a:endParaRPr lang="en-US" dirty="0"/>
          </a:p>
          <a:p>
            <a:pPr lvl="2"/>
            <a:r>
              <a:rPr lang="en-US" dirty="0" err="1"/>
              <a:t>Salvación</a:t>
            </a:r>
            <a:r>
              <a:rPr lang="en-US" dirty="0"/>
              <a:t> ha </a:t>
            </a:r>
            <a:r>
              <a:rPr lang="en-US" dirty="0" err="1"/>
              <a:t>Aparecer</a:t>
            </a:r>
            <a:endParaRPr lang="en-US" dirty="0"/>
          </a:p>
          <a:p>
            <a:pPr lvl="2"/>
            <a:r>
              <a:rPr lang="en-US" dirty="0"/>
              <a:t>Vida Eterna </a:t>
            </a:r>
            <a:r>
              <a:rPr lang="en-US" dirty="0" err="1"/>
              <a:t>Revelada</a:t>
            </a:r>
            <a:r>
              <a:rPr lang="en-US" dirty="0"/>
              <a:t>
</a:t>
            </a:r>
            <a:r>
              <a:rPr lang="en-US" dirty="0" err="1"/>
              <a:t>Gracia</a:t>
            </a:r>
            <a:r>
              <a:rPr lang="en-US" dirty="0"/>
              <a:t> de Dios </a:t>
            </a:r>
            <a:r>
              <a:rPr lang="en-US" dirty="0" err="1"/>
              <a:t>ofrecida</a:t>
            </a:r>
            <a:endParaRPr lang="en-US" dirty="0"/>
          </a:p>
          <a:p>
            <a:pPr lvl="1"/>
            <a:r>
              <a:rPr lang="en-US" dirty="0"/>
              <a:t>El </a:t>
            </a:r>
            <a:r>
              <a:rPr lang="en-US" dirty="0" err="1"/>
              <a:t>Evangelio</a:t>
            </a:r>
            <a:r>
              <a:rPr lang="en-US" dirty="0"/>
              <a:t> </a:t>
            </a:r>
            <a:r>
              <a:rPr lang="en-US" dirty="0" err="1"/>
              <a:t>Implica</a:t>
            </a:r>
            <a:r>
              <a:rPr lang="en-US" dirty="0"/>
              <a:t> </a:t>
            </a:r>
            <a:r>
              <a:rPr lang="en-US" dirty="0" err="1"/>
              <a:t>Acción</a:t>
            </a:r>
            <a:endParaRPr lang="en-US" dirty="0"/>
          </a:p>
          <a:p>
            <a:pPr lvl="2"/>
            <a:r>
              <a:rPr lang="en-US" dirty="0" err="1"/>
              <a:t>Ilumina</a:t>
            </a:r>
            <a:endParaRPr lang="en-US" dirty="0"/>
          </a:p>
          <a:p>
            <a:pPr lvl="2"/>
            <a:r>
              <a:rPr lang="en-US" dirty="0" err="1"/>
              <a:t>Obedezcan</a:t>
            </a:r>
            <a:r>
              <a:rPr lang="en-US" dirty="0"/>
              <a:t> el </a:t>
            </a:r>
            <a:r>
              <a:rPr lang="en-US" dirty="0" err="1"/>
              <a:t>Evangelio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7B7588-4FDD-43BC-8B6B-BBE865D85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84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Evangelio</a:t>
            </a:r>
            <a:endParaRPr lang="en-US" sz="5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Lección</a:t>
            </a:r>
            <a:endParaRPr lang="en-US" dirty="0"/>
          </a:p>
          <a:p>
            <a:r>
              <a:rPr lang="en-US" dirty="0"/>
              <a:t>El </a:t>
            </a:r>
            <a:r>
              <a:rPr lang="en-US" dirty="0" err="1"/>
              <a:t>Evangelio</a:t>
            </a:r>
            <a:r>
              <a:rPr lang="en-US" dirty="0"/>
              <a:t> de </a:t>
            </a:r>
            <a:r>
              <a:rPr lang="en-US" dirty="0" err="1"/>
              <a:t>Jesucristo</a:t>
            </a:r>
            <a:endParaRPr lang="en-US" dirty="0"/>
          </a:p>
          <a:p>
            <a:pPr lvl="1"/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significa</a:t>
            </a:r>
            <a:r>
              <a:rPr lang="en-US" dirty="0"/>
              <a:t> para </a:t>
            </a:r>
            <a:r>
              <a:rPr lang="en-US" dirty="0" err="1"/>
              <a:t>nosotros</a:t>
            </a:r>
            <a:r>
              <a:rPr lang="en-US" dirty="0"/>
              <a:t>??</a:t>
            </a:r>
          </a:p>
          <a:p>
            <a:pPr lvl="2"/>
            <a:r>
              <a:rPr lang="en-US" dirty="0" err="1"/>
              <a:t>Buenas</a:t>
            </a:r>
            <a:r>
              <a:rPr lang="en-US" dirty="0"/>
              <a:t> </a:t>
            </a:r>
            <a:r>
              <a:rPr lang="en-US" dirty="0" err="1"/>
              <a:t>noticias</a:t>
            </a:r>
            <a:r>
              <a:rPr lang="en-US" dirty="0"/>
              <a:t> 
</a:t>
            </a:r>
            <a:r>
              <a:rPr lang="en-US" dirty="0" err="1"/>
              <a:t>Noticias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endParaRPr lang="en-US" dirty="0"/>
          </a:p>
          <a:p>
            <a:pPr lvl="2"/>
            <a:r>
              <a:rPr lang="en-US" dirty="0" err="1"/>
              <a:t>Regocíjate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ella</a:t>
            </a:r>
            <a:r>
              <a:rPr lang="en-US" dirty="0"/>
              <a:t>
Heb 4:2, </a:t>
            </a:r>
            <a:r>
              <a:rPr lang="en-US" dirty="0" err="1"/>
              <a:t>Aplicarlo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7B7588-4FDD-43BC-8B6B-BBE865D85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3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305B-C373-432C-87F2-09D5068E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Evangelio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98E46-6512-4F8D-9B6B-BBDB9B0D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El </a:t>
            </a:r>
            <a:r>
              <a:rPr lang="en-US" dirty="0" err="1"/>
              <a:t>Evangelio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Acción</a:t>
            </a:r>
            <a:endParaRPr lang="en-US" dirty="0"/>
          </a:p>
          <a:p>
            <a:pPr lvl="1"/>
            <a:r>
              <a:rPr lang="en-US" dirty="0"/>
              <a:t>Acts 2 - El </a:t>
            </a:r>
            <a:r>
              <a:rPr lang="en-US" dirty="0" err="1"/>
              <a:t>Mesías</a:t>
            </a:r>
            <a:r>
              <a:rPr lang="en-US" dirty="0"/>
              <a:t> ha </a:t>
            </a:r>
            <a:r>
              <a:rPr lang="en-US" dirty="0" err="1"/>
              <a:t>Aparecer</a:t>
            </a:r>
            <a:endParaRPr lang="en-US" dirty="0"/>
          </a:p>
          <a:p>
            <a:pPr lvl="2"/>
            <a:r>
              <a:rPr lang="en-US" dirty="0"/>
              <a:t>Vs. 22, Jesús </a:t>
            </a:r>
            <a:r>
              <a:rPr lang="en-US" dirty="0" err="1"/>
              <a:t>aprobado</a:t>
            </a:r>
            <a:r>
              <a:rPr lang="en-US" dirty="0"/>
              <a:t> por Dios </a:t>
            </a:r>
            <a:r>
              <a:rPr lang="en-US" dirty="0" err="1"/>
              <a:t>mostrado</a:t>
            </a:r>
            <a:r>
              <a:rPr lang="en-US" dirty="0"/>
              <a:t> por </a:t>
            </a:r>
            <a:r>
              <a:rPr lang="en-US" dirty="0" err="1"/>
              <a:t>milagros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Vs. 23, </a:t>
            </a:r>
            <a:r>
              <a:rPr lang="es-ES" dirty="0"/>
              <a:t>La muerte de Jesús era </a:t>
            </a:r>
            <a:r>
              <a:rPr lang="es-ES" dirty="0" err="1"/>
              <a:t>preconocila</a:t>
            </a:r>
            <a:r>
              <a:rPr lang="es-ES" dirty="0"/>
              <a:t> y predijo </a:t>
            </a:r>
            <a:endParaRPr lang="en-US" dirty="0"/>
          </a:p>
          <a:p>
            <a:pPr lvl="2"/>
            <a:r>
              <a:rPr lang="en-US" dirty="0"/>
              <a:t>Vs. 24, </a:t>
            </a:r>
            <a:r>
              <a:rPr lang="es-ES" dirty="0"/>
              <a:t>Jesús fue resucitado de entre los muertos</a:t>
            </a:r>
            <a:endParaRPr lang="en-US" dirty="0"/>
          </a:p>
          <a:p>
            <a:pPr lvl="2"/>
            <a:r>
              <a:rPr lang="en-US" dirty="0"/>
              <a:t>Vs. 25-31, </a:t>
            </a:r>
            <a:r>
              <a:rPr lang="es-ES" dirty="0"/>
              <a:t>profecía y la tumba vacía son prueba</a:t>
            </a:r>
            <a:endParaRPr lang="en-US" dirty="0"/>
          </a:p>
          <a:p>
            <a:pPr lvl="2"/>
            <a:r>
              <a:rPr lang="en-US" dirty="0"/>
              <a:t>Vs. 32-36, </a:t>
            </a:r>
            <a:r>
              <a:rPr lang="es-ES" dirty="0"/>
              <a:t>Jesús está reinando en el trono de David </a:t>
            </a:r>
            <a:endParaRPr lang="en-US" dirty="0"/>
          </a:p>
          <a:p>
            <a:pPr lvl="2"/>
            <a:r>
              <a:rPr lang="en-US" dirty="0"/>
              <a:t>Vs. 37-41, La </a:t>
            </a:r>
            <a:r>
              <a:rPr lang="en-US" dirty="0" err="1"/>
              <a:t>respuesta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9DAB56D-7705-474D-A22C-13AC3FB7620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2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</TotalTime>
  <Words>514</Words>
  <Application>Microsoft Office PowerPoint</Application>
  <PresentationFormat>On-screen Show (4:3)</PresentationFormat>
  <Paragraphs>88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El Evangelio</vt:lpstr>
      <vt:lpstr>El Evangelio</vt:lpstr>
      <vt:lpstr>El Evangelio</vt:lpstr>
      <vt:lpstr>El Evangelio</vt:lpstr>
      <vt:lpstr>El Evangelio</vt:lpstr>
      <vt:lpstr>El Evangelio</vt:lpstr>
      <vt:lpstr>El Evangelio</vt:lpstr>
      <vt:lpstr>El Evangelio</vt:lpstr>
      <vt:lpstr>El Evangelio</vt:lpstr>
      <vt:lpstr>El Evangelio</vt:lpstr>
      <vt:lpstr>El Evangelio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Gospel</dc:title>
  <dc:creator>Ross Ward</dc:creator>
  <cp:lastModifiedBy>Ross Ward</cp:lastModifiedBy>
  <cp:revision>66</cp:revision>
  <dcterms:created xsi:type="dcterms:W3CDTF">2020-03-06T20:38:17Z</dcterms:created>
  <dcterms:modified xsi:type="dcterms:W3CDTF">2020-11-08T12:56:52Z</dcterms:modified>
</cp:coreProperties>
</file>