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5" r:id="rId9"/>
    <p:sldId id="267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505C2-070F-46C7-98BC-2E7CEDEF6800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142A7-ABF4-4ADF-AE73-EDCD7C781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t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ctr">
              <a:buNone/>
              <a:defRPr sz="3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221D82-93EE-4B3D-8A19-926A76400553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748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 anchor="t"/>
          <a:lstStyle>
            <a:lvl1pPr>
              <a:buNone/>
              <a:defRPr sz="3600"/>
            </a:lvl1pPr>
            <a:lvl2pPr marL="457200" indent="-457200">
              <a:buSzPct val="100000"/>
              <a:buFont typeface="Wingdings" panose="05000000000000000000" pitchFamily="2" charset="2"/>
              <a:buChar char="v"/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62013" indent="-404813">
              <a:buSzPct val="100000"/>
              <a:buFont typeface="Wingdings" panose="05000000000000000000" pitchFamily="2" charset="2"/>
              <a:buChar char="Ø"/>
              <a:defRPr sz="280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57300" indent="-395288">
              <a:buSzPct val="100000"/>
              <a:buFont typeface="Courier New" panose="02070309020205020404" pitchFamily="49" charset="0"/>
              <a:buChar char="o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7813" indent="-228600">
              <a:buSzPct val="100000"/>
              <a:defRPr sz="240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D6FC-E89E-45C1-B9FB-4A4C9AE0DC5E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33998" y="5757334"/>
            <a:ext cx="3257548" cy="4984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fld id="{B5B45C68-1F9F-435D-B374-2A66740159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A26487-0682-496F-ADC1-FFB7A43E606E}"/>
              </a:ext>
            </a:extLst>
          </p:cNvPr>
          <p:cNvCxnSpPr/>
          <p:nvPr userDrawn="1"/>
        </p:nvCxnSpPr>
        <p:spPr>
          <a:xfrm>
            <a:off x="311727" y="1163013"/>
            <a:ext cx="8343900" cy="0"/>
          </a:xfrm>
          <a:prstGeom prst="line">
            <a:avLst/>
          </a:prstGeom>
          <a:ln w="1270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0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C5C4-9020-4AB0-B586-86A181EA310C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E4FE-E3BB-417A-BEDD-FE9028600C3E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A76B-0C26-41E6-9037-A763F30E1791}" type="datetime1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A8E0E-EF9B-4754-9631-303A07B82492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0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285-B22C-4743-ACAC-ECCC42C567FB}" type="datetime1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6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D863-7D65-482E-B93A-AE762276943C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4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6754-08D1-43FC-8C73-0B4DE3C33D4F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4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47E3-8C30-4610-8EB1-B7435511D42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8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EFE31-291C-4933-A2CE-0D6684DF777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98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1E81-931E-4BEE-BC1D-C012CC063E6B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6199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58C5-9596-45DF-87BC-3CF320559EA2}" type="datetime1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3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B2FD-9DB0-4484-A304-711302F60919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22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AECE4-27FC-4AFF-9759-1EFE7342B684}" type="datetime1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29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E6F2C-A601-4314-A135-4CB72EFE57EB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9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5D383-21A0-46C4-ABA1-374294CE9E29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9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6871931-A3D8-47E0-8044-7501A5C5027D}" type="datetime1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B45C68-1F9F-435D-B374-2A6674015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170F-60D0-47D3-9097-4B97E4762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/>
          <a:lstStyle/>
          <a:p>
            <a:r>
              <a:rPr lang="en-US" dirty="0"/>
              <a:t>When Foundations Fail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9974B-CE95-4DE7-9EA6-D015C33E2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/>
          <a:lstStyle/>
          <a:p>
            <a:r>
              <a:rPr lang="en-US" dirty="0"/>
              <a:t>Ps 11:1-7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CCEE3-512B-45B0-A139-C614DE224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1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The Psalm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/>
          </a:bodyPr>
          <a:lstStyle/>
          <a:p>
            <a:r>
              <a:rPr lang="en-US" dirty="0"/>
              <a:t>Vs. 1, David Trust in God and will not Flee </a:t>
            </a:r>
          </a:p>
          <a:p>
            <a:pPr lvl="1"/>
            <a:r>
              <a:rPr lang="en-US" dirty="0"/>
              <a:t>The Occasion of this Psalm?</a:t>
            </a:r>
          </a:p>
          <a:p>
            <a:r>
              <a:rPr lang="en-US" dirty="0"/>
              <a:t>Vs. 2, The Enemy is in Battle Position </a:t>
            </a:r>
          </a:p>
          <a:p>
            <a:r>
              <a:rPr lang="en-US" dirty="0"/>
              <a:t>Vs. 3, The Question</a:t>
            </a:r>
          </a:p>
          <a:p>
            <a:pPr lvl="1"/>
            <a:r>
              <a:rPr lang="en-US" dirty="0"/>
              <a:t>If the foundations be destroyed – what can the righteous do?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6FC58B6-9F18-4729-91C4-E4B27D5A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/>
          <a:lstStyle/>
          <a:p>
            <a:r>
              <a:rPr lang="en-US" dirty="0"/>
              <a:t>Vs. 4, God Reigns From Heaven</a:t>
            </a:r>
          </a:p>
          <a:p>
            <a:pPr lvl="1"/>
            <a:r>
              <a:rPr lang="en-US" dirty="0"/>
              <a:t>God is not On the earth</a:t>
            </a:r>
          </a:p>
          <a:p>
            <a:pPr lvl="1"/>
            <a:r>
              <a:rPr lang="en-US" dirty="0"/>
              <a:t>God is not Of The World</a:t>
            </a:r>
          </a:p>
          <a:p>
            <a:pPr lvl="2"/>
            <a:r>
              <a:rPr lang="en-US" dirty="0"/>
              <a:t>Omniscience </a:t>
            </a:r>
          </a:p>
          <a:p>
            <a:pPr lvl="2"/>
            <a:r>
              <a:rPr lang="en-US" dirty="0"/>
              <a:t>Nothing slips by God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5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Vs. 5b-6, God Judges the Wicked</a:t>
            </a:r>
          </a:p>
          <a:p>
            <a:pPr lvl="1"/>
            <a:r>
              <a:rPr lang="en-US" dirty="0"/>
              <a:t>God Hates</a:t>
            </a:r>
          </a:p>
          <a:p>
            <a:pPr lvl="2"/>
            <a:r>
              <a:rPr lang="en-US" dirty="0"/>
              <a:t>The wicked</a:t>
            </a:r>
          </a:p>
          <a:p>
            <a:pPr lvl="2"/>
            <a:r>
              <a:rPr lang="en-US" dirty="0"/>
              <a:t>The one that loves violence </a:t>
            </a:r>
          </a:p>
          <a:p>
            <a:pPr lvl="1"/>
            <a:r>
              <a:rPr lang="en-US" dirty="0"/>
              <a:t>God’s Judgment</a:t>
            </a:r>
          </a:p>
          <a:p>
            <a:pPr lvl="2"/>
            <a:r>
              <a:rPr lang="en-US" dirty="0"/>
              <a:t>Rain snares</a:t>
            </a:r>
          </a:p>
          <a:p>
            <a:pPr lvl="2"/>
            <a:r>
              <a:rPr lang="en-US" dirty="0"/>
              <a:t>Fire and brimstone</a:t>
            </a:r>
          </a:p>
          <a:p>
            <a:pPr lvl="2"/>
            <a:r>
              <a:rPr lang="en-US" dirty="0"/>
              <a:t>A Tornado/Hurricane </a:t>
            </a:r>
          </a:p>
          <a:p>
            <a:pPr lvl="2"/>
            <a:r>
              <a:rPr lang="en-US" dirty="0"/>
              <a:t>There is no escape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2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Vs. 7, God Blesses the Righteous</a:t>
            </a:r>
          </a:p>
          <a:p>
            <a:pPr lvl="1"/>
            <a:r>
              <a:rPr lang="en-US" dirty="0"/>
              <a:t>God loves </a:t>
            </a:r>
          </a:p>
          <a:p>
            <a:pPr lvl="2"/>
            <a:r>
              <a:rPr lang="en-US" dirty="0"/>
              <a:t>Righteousness </a:t>
            </a:r>
          </a:p>
          <a:p>
            <a:pPr lvl="2"/>
            <a:r>
              <a:rPr lang="en-US" dirty="0"/>
              <a:t>The Righteous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4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Vs. 5a, 7, God Blesses the Righteous</a:t>
            </a:r>
          </a:p>
          <a:p>
            <a:pPr lvl="1"/>
            <a:r>
              <a:rPr lang="en-US" dirty="0"/>
              <a:t>David Is righteous</a:t>
            </a:r>
          </a:p>
          <a:p>
            <a:pPr lvl="2"/>
            <a:r>
              <a:rPr lang="en-US" dirty="0"/>
              <a:t>Faithful – Not Boastful</a:t>
            </a:r>
          </a:p>
          <a:p>
            <a:pPr lvl="2"/>
            <a:r>
              <a:rPr lang="en-US" dirty="0"/>
              <a:t>Evidenced and Experienced – Not Blind</a:t>
            </a:r>
          </a:p>
          <a:p>
            <a:pPr lvl="2"/>
            <a:r>
              <a:rPr lang="en-US" dirty="0"/>
              <a:t>Justified – Not Sinless</a:t>
            </a:r>
          </a:p>
          <a:p>
            <a:pPr lvl="2"/>
            <a:r>
              <a:rPr lang="en-US" dirty="0"/>
              <a:t>Tried – Not Consumed</a:t>
            </a:r>
          </a:p>
          <a:p>
            <a:pPr lvl="1"/>
            <a:r>
              <a:rPr lang="en-US" dirty="0"/>
              <a:t>Vs. 1, Why should I Flee</a:t>
            </a:r>
          </a:p>
          <a:p>
            <a:pPr lvl="2"/>
            <a:r>
              <a:rPr lang="en-US" dirty="0"/>
              <a:t>God Blesses the Righteous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David’s Foundation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David Put his Trust in God</a:t>
            </a:r>
          </a:p>
          <a:p>
            <a:pPr lvl="1"/>
            <a:r>
              <a:rPr lang="en-US" dirty="0"/>
              <a:t>Psalms Express his Faith</a:t>
            </a:r>
          </a:p>
          <a:p>
            <a:pPr lvl="2"/>
            <a:r>
              <a:rPr lang="en-US" dirty="0"/>
              <a:t>Ps 23, The Lord is my Shepherd</a:t>
            </a:r>
          </a:p>
          <a:p>
            <a:pPr lvl="2"/>
            <a:r>
              <a:rPr lang="en-US" dirty="0"/>
              <a:t>Ps 18, The Lord is my Rock, Fortress, …</a:t>
            </a:r>
          </a:p>
          <a:p>
            <a:pPr lvl="1"/>
            <a:r>
              <a:rPr lang="en-US" dirty="0"/>
              <a:t>God’s Nature </a:t>
            </a:r>
          </a:p>
          <a:p>
            <a:pPr lvl="2"/>
            <a:r>
              <a:rPr lang="en-US" dirty="0"/>
              <a:t>Reigns From Heaven</a:t>
            </a:r>
          </a:p>
          <a:p>
            <a:pPr lvl="2"/>
            <a:r>
              <a:rPr lang="en-US" dirty="0"/>
              <a:t>Condemns the Wicked</a:t>
            </a:r>
          </a:p>
          <a:p>
            <a:pPr lvl="2"/>
            <a:r>
              <a:rPr lang="en-US" dirty="0"/>
              <a:t>Blesses the Righteous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9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Foundations Fail</a:t>
            </a:r>
          </a:p>
          <a:p>
            <a:pPr lvl="1"/>
            <a:r>
              <a:rPr lang="en-US" dirty="0"/>
              <a:t>Health</a:t>
            </a:r>
          </a:p>
          <a:p>
            <a:pPr lvl="1"/>
            <a:r>
              <a:rPr lang="en-US" dirty="0"/>
              <a:t>Financial </a:t>
            </a:r>
          </a:p>
          <a:p>
            <a:pPr lvl="1"/>
            <a:r>
              <a:rPr lang="en-US" dirty="0"/>
              <a:t>Ruling Governments </a:t>
            </a:r>
          </a:p>
          <a:p>
            <a:pPr lvl="1"/>
            <a:r>
              <a:rPr lang="en-US" dirty="0"/>
              <a:t>Family</a:t>
            </a:r>
          </a:p>
          <a:p>
            <a:pPr lvl="1"/>
            <a:r>
              <a:rPr lang="en-US" dirty="0"/>
              <a:t>We are mortal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6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Trust God</a:t>
            </a:r>
          </a:p>
          <a:p>
            <a:pPr lvl="1"/>
            <a:r>
              <a:rPr lang="en-US" dirty="0"/>
              <a:t>God Loves The Righteous</a:t>
            </a:r>
          </a:p>
          <a:p>
            <a:pPr lvl="2"/>
            <a:r>
              <a:rPr lang="en-US" dirty="0"/>
              <a:t>Faithful – Not Boastful</a:t>
            </a:r>
          </a:p>
          <a:p>
            <a:pPr lvl="2"/>
            <a:r>
              <a:rPr lang="en-US" dirty="0"/>
              <a:t>Evidenced and Experienced – Not Blind</a:t>
            </a:r>
          </a:p>
          <a:p>
            <a:pPr lvl="2"/>
            <a:r>
              <a:rPr lang="en-US" dirty="0"/>
              <a:t>Justified – Not Sinless </a:t>
            </a:r>
          </a:p>
          <a:p>
            <a:pPr lvl="2"/>
            <a:r>
              <a:rPr lang="en-US" dirty="0"/>
              <a:t>Tried – Not Consumed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6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105B1-02EA-40A7-9C3B-6F686C76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49380"/>
            <a:ext cx="7797662" cy="84089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6C75E5-E271-4828-AE9B-48B300DE4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246909"/>
            <a:ext cx="7796030" cy="4353791"/>
          </a:xfrm>
        </p:spPr>
        <p:txBody>
          <a:bodyPr>
            <a:normAutofit/>
          </a:bodyPr>
          <a:lstStyle/>
          <a:p>
            <a:r>
              <a:rPr lang="en-US" dirty="0"/>
              <a:t>Trust God</a:t>
            </a:r>
          </a:p>
          <a:p>
            <a:pPr lvl="1"/>
            <a:r>
              <a:rPr lang="en-US" dirty="0"/>
              <a:t>Why Should I Flee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57B2D-4D39-4835-811D-6549292E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156" y="5757334"/>
            <a:ext cx="680390" cy="498470"/>
          </a:xfrm>
        </p:spPr>
        <p:txBody>
          <a:bodyPr/>
          <a:lstStyle/>
          <a:p>
            <a:fld id="{B5B45C68-1F9F-435D-B374-2A667401596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950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91</TotalTime>
  <Words>270</Words>
  <Application>Microsoft Office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Impact</vt:lpstr>
      <vt:lpstr>Wingdings</vt:lpstr>
      <vt:lpstr>Main Event</vt:lpstr>
      <vt:lpstr>When Foundations Fail</vt:lpstr>
      <vt:lpstr>The Psalm</vt:lpstr>
      <vt:lpstr>David’s Foundations</vt:lpstr>
      <vt:lpstr>David’s Foundations</vt:lpstr>
      <vt:lpstr>David’s Foundations</vt:lpstr>
      <vt:lpstr>David’s Foundations</vt:lpstr>
      <vt:lpstr>David’s Foundation</vt:lpstr>
      <vt:lpstr>Applications</vt:lpstr>
      <vt:lpstr>Lessons</vt:lpstr>
      <vt:lpstr>Lessons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Foundations Fail</dc:title>
  <dc:creator>Ross Ward</dc:creator>
  <cp:lastModifiedBy>Ross Ward</cp:lastModifiedBy>
  <cp:revision>47</cp:revision>
  <dcterms:created xsi:type="dcterms:W3CDTF">2021-01-22T22:10:34Z</dcterms:created>
  <dcterms:modified xsi:type="dcterms:W3CDTF">2021-01-24T13:13:59Z</dcterms:modified>
</cp:coreProperties>
</file>