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5" r:id="rId9"/>
    <p:sldId id="267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5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1505C2-070F-46C7-98BC-2E7CEDEF6800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9142A7-ABF4-4ADF-AE73-EDCD7C781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40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t">
            <a:normAutofit/>
          </a:bodyPr>
          <a:lstStyle>
            <a:lvl1pPr algn="ctr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ctr">
              <a:buNone/>
              <a:defRPr sz="36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F221D82-93EE-4B3D-8A19-926A76400553}" type="datetime1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17485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4353791"/>
          </a:xfrm>
        </p:spPr>
        <p:txBody>
          <a:bodyPr anchor="t"/>
          <a:lstStyle>
            <a:lvl1pPr>
              <a:buNone/>
              <a:defRPr sz="3600"/>
            </a:lvl1pPr>
            <a:lvl2pPr marL="457200" indent="-457200">
              <a:buSzPct val="100000"/>
              <a:buFont typeface="Wingdings" panose="05000000000000000000" pitchFamily="2" charset="2"/>
              <a:buChar char="v"/>
              <a:defRPr sz="3200" b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62013" indent="-404813">
              <a:buSzPct val="100000"/>
              <a:buFont typeface="Wingdings" panose="05000000000000000000" pitchFamily="2" charset="2"/>
              <a:buChar char="Ø"/>
              <a:defRPr sz="2800" cap="none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57300" indent="-395288">
              <a:buSzPct val="100000"/>
              <a:buFont typeface="Courier New" panose="02070309020205020404" pitchFamily="49" charset="0"/>
              <a:buChar char="o"/>
              <a:defRPr sz="2400" cap="none"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7813" indent="-228600">
              <a:buSzPct val="100000"/>
              <a:defRPr sz="2400" cap="none" baseline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D6FC-E89E-45C1-B9FB-4A4C9AE0DC5E}" type="datetime1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33998" y="5757334"/>
            <a:ext cx="3257548" cy="49847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156" y="5757334"/>
            <a:ext cx="680390" cy="498470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fld id="{B5B45C68-1F9F-435D-B374-2A667401596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8A26487-0682-496F-ADC1-FFB7A43E606E}"/>
              </a:ext>
            </a:extLst>
          </p:cNvPr>
          <p:cNvCxnSpPr/>
          <p:nvPr userDrawn="1"/>
        </p:nvCxnSpPr>
        <p:spPr>
          <a:xfrm>
            <a:off x="311727" y="1163013"/>
            <a:ext cx="8343900" cy="0"/>
          </a:xfrm>
          <a:prstGeom prst="line">
            <a:avLst/>
          </a:prstGeom>
          <a:ln w="1270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1055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5C5C4-9020-4AB0-B586-86A181EA310C}" type="datetime1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8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2E4FE-E3BB-417A-BEDD-FE9028600C3E}" type="datetime1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3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5A76B-0C26-41E6-9037-A763F30E1791}" type="datetime1">
              <a:rPr lang="en-US" smtClean="0"/>
              <a:t>1/24/2021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663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A8E0E-EF9B-4754-9631-303A07B82492}" type="datetime1">
              <a:rPr lang="en-US" smtClean="0"/>
              <a:t>1/24/2021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804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BF285-B22C-4743-ACAC-ECCC42C567FB}" type="datetime1">
              <a:rPr lang="en-US" smtClean="0"/>
              <a:t>1/24/2021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66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AD863-7D65-482E-B93A-AE762276943C}" type="datetime1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846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6754-08D1-43FC-8C73-0B4DE3C33D4F}" type="datetime1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945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47E3-8C30-4610-8EB1-B7435511D42B}" type="datetime1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86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EFE31-291C-4933-A2CE-0D6684DF777B}" type="datetime1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198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E1E81-931E-4BEE-BC1D-C012CC063E6B}" type="datetime1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461997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58C5-9596-45DF-87BC-3CF320559EA2}" type="datetime1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32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1B2FD-9DB0-4484-A304-711302F60919}" type="datetime1">
              <a:rPr lang="en-US" smtClean="0"/>
              <a:t>1/24/2021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222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AECE4-27FC-4AFF-9759-1EFE7342B684}" type="datetime1">
              <a:rPr lang="en-US" smtClean="0"/>
              <a:t>1/24/2021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929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E6F2C-A601-4314-A135-4CB72EFE57EB}" type="datetime1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1099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5D383-21A0-46C4-ABA1-374294CE9E29}" type="datetime1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494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6871931-A3D8-47E0-8044-7501A5C5027D}" type="datetime1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226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4170F-60D0-47D3-9097-4B97E4762D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destruidos</a:t>
            </a:r>
            <a:r>
              <a:rPr lang="en-US" dirty="0"/>
              <a:t> los </a:t>
            </a:r>
            <a:r>
              <a:rPr lang="en-US" dirty="0" err="1"/>
              <a:t>fundamentos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F9974B-CE95-4DE7-9EA6-D015C33E2E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/>
          <a:lstStyle/>
          <a:p>
            <a:r>
              <a:rPr lang="en-US" dirty="0"/>
              <a:t>Ps 11:1-7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5CCEE3-512B-45B0-A139-C614DE224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/>
          <a:p>
            <a:fld id="{B5B45C68-1F9F-435D-B374-2A667401596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218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El Salmo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435379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Vs. 1, </a:t>
            </a:r>
            <a:r>
              <a:rPr lang="es-ES" dirty="0"/>
              <a:t>David confía en Dios y no escapará</a:t>
            </a:r>
          </a:p>
          <a:p>
            <a:pPr lvl="1"/>
            <a:r>
              <a:rPr lang="es-ES" dirty="0"/>
              <a:t>¿La ocasión de este salmo?</a:t>
            </a:r>
            <a:endParaRPr lang="en-US" dirty="0"/>
          </a:p>
          <a:p>
            <a:r>
              <a:rPr lang="en-US" dirty="0"/>
              <a:t>Vs. 2, </a:t>
            </a:r>
            <a:r>
              <a:rPr lang="es-ES" dirty="0"/>
              <a:t>El enemigo está en posición de batalla </a:t>
            </a:r>
            <a:endParaRPr lang="en-US" dirty="0"/>
          </a:p>
          <a:p>
            <a:r>
              <a:rPr lang="en-US" dirty="0"/>
              <a:t>Vs. 3, La </a:t>
            </a:r>
            <a:r>
              <a:rPr lang="en-US" dirty="0" err="1"/>
              <a:t>pregunta</a:t>
            </a:r>
            <a:endParaRPr lang="en-US" dirty="0"/>
          </a:p>
          <a:p>
            <a:pPr lvl="1"/>
            <a:r>
              <a:rPr lang="es-ES" dirty="0"/>
              <a:t>Si fueren destruidos los fundamentos </a:t>
            </a:r>
          </a:p>
          <a:p>
            <a:pPr lvl="2"/>
            <a:r>
              <a:rPr lang="en-US" dirty="0"/>
              <a:t>– </a:t>
            </a:r>
            <a:r>
              <a:rPr lang="es-ES" dirty="0"/>
              <a:t>¿Qué podrá hacer el justo?</a:t>
            </a:r>
            <a:endParaRPr lang="en-US" dirty="0"/>
          </a:p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6FC58B6-9F18-4729-91C4-E4B27D5A8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4156" y="5757334"/>
            <a:ext cx="680390" cy="498470"/>
          </a:xfrm>
        </p:spPr>
        <p:txBody>
          <a:bodyPr/>
          <a:lstStyle/>
          <a:p>
            <a:fld id="{B5B45C68-1F9F-435D-B374-2A667401596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555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 err="1"/>
              <a:t>Fundamentos</a:t>
            </a:r>
            <a:r>
              <a:rPr lang="en-US" dirty="0"/>
              <a:t> de David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4353791"/>
          </a:xfrm>
        </p:spPr>
        <p:txBody>
          <a:bodyPr/>
          <a:lstStyle/>
          <a:p>
            <a:r>
              <a:rPr lang="en-US" dirty="0"/>
              <a:t>Vs. 4, </a:t>
            </a:r>
            <a:r>
              <a:rPr lang="es-ES" dirty="0"/>
              <a:t>Dios reina desde el cielo</a:t>
            </a:r>
            <a:endParaRPr lang="en-US" dirty="0"/>
          </a:p>
          <a:p>
            <a:pPr lvl="1"/>
            <a:r>
              <a:rPr lang="es-ES" dirty="0"/>
              <a:t>Dios no está en la tierra
Dios no es del mundo</a:t>
            </a:r>
            <a:endParaRPr lang="en-US" dirty="0"/>
          </a:p>
          <a:p>
            <a:pPr lvl="2"/>
            <a:r>
              <a:rPr lang="en-US" dirty="0" err="1"/>
              <a:t>Omnisciencia</a:t>
            </a:r>
            <a:r>
              <a:rPr lang="en-US" dirty="0"/>
              <a:t> </a:t>
            </a:r>
          </a:p>
          <a:p>
            <a:pPr lvl="2"/>
            <a:r>
              <a:rPr lang="es-ES" dirty="0"/>
              <a:t>Nada se resbala por Dios</a:t>
            </a:r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057B2D-4D39-4835-811D-6549292E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4156" y="5757334"/>
            <a:ext cx="680390" cy="498470"/>
          </a:xfrm>
        </p:spPr>
        <p:txBody>
          <a:bodyPr/>
          <a:lstStyle/>
          <a:p>
            <a:fld id="{B5B45C68-1F9F-435D-B374-2A667401596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159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 err="1"/>
              <a:t>Fundamentos</a:t>
            </a:r>
            <a:r>
              <a:rPr lang="en-US" dirty="0"/>
              <a:t> de David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435379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Vs. 5b-6, </a:t>
            </a:r>
            <a:r>
              <a:rPr lang="es-ES" dirty="0"/>
              <a:t>Dios juzga a los malvados</a:t>
            </a:r>
            <a:endParaRPr lang="en-US" dirty="0"/>
          </a:p>
          <a:p>
            <a:pPr lvl="1"/>
            <a:r>
              <a:rPr lang="en-US" dirty="0"/>
              <a:t>Dios </a:t>
            </a:r>
            <a:r>
              <a:rPr lang="en-US" dirty="0" err="1"/>
              <a:t>aborrece</a:t>
            </a:r>
            <a:endParaRPr lang="en-US" dirty="0"/>
          </a:p>
          <a:p>
            <a:pPr lvl="2"/>
            <a:r>
              <a:rPr lang="en-US" dirty="0"/>
              <a:t>El Malo
</a:t>
            </a:r>
            <a:r>
              <a:rPr lang="es-ES" dirty="0"/>
              <a:t>Al que ama la violencia</a:t>
            </a:r>
            <a:endParaRPr lang="en-US" dirty="0"/>
          </a:p>
          <a:p>
            <a:pPr lvl="1"/>
            <a:r>
              <a:rPr lang="en-US" dirty="0"/>
              <a:t>El </a:t>
            </a:r>
            <a:r>
              <a:rPr lang="en-US" dirty="0" err="1"/>
              <a:t>juicio</a:t>
            </a:r>
            <a:r>
              <a:rPr lang="en-US" dirty="0"/>
              <a:t> de Dios</a:t>
            </a:r>
          </a:p>
          <a:p>
            <a:pPr lvl="2"/>
            <a:r>
              <a:rPr lang="en-US" dirty="0" err="1"/>
              <a:t>Lloverá</a:t>
            </a:r>
            <a:r>
              <a:rPr lang="en-US" dirty="0"/>
              <a:t> </a:t>
            </a:r>
            <a:r>
              <a:rPr lang="en-US" dirty="0" err="1"/>
              <a:t>lazos</a:t>
            </a:r>
            <a:endParaRPr lang="en-US" dirty="0"/>
          </a:p>
          <a:p>
            <a:pPr lvl="2"/>
            <a:r>
              <a:rPr lang="en-US" dirty="0"/>
              <a:t>Fuego y </a:t>
            </a:r>
            <a:r>
              <a:rPr lang="en-US" dirty="0" err="1"/>
              <a:t>azufre</a:t>
            </a:r>
            <a:endParaRPr lang="en-US" dirty="0"/>
          </a:p>
          <a:p>
            <a:pPr lvl="2"/>
            <a:r>
              <a:rPr lang="en-US" dirty="0"/>
              <a:t>Terrible </a:t>
            </a:r>
            <a:r>
              <a:rPr lang="en-US" dirty="0" err="1"/>
              <a:t>tempestad</a:t>
            </a:r>
            <a:r>
              <a:rPr lang="en-US" dirty="0"/>
              <a:t> (Tornado/Huracán)</a:t>
            </a:r>
          </a:p>
          <a:p>
            <a:pPr lvl="2"/>
            <a:r>
              <a:rPr lang="en-US" dirty="0"/>
              <a:t>No hay </a:t>
            </a:r>
            <a:r>
              <a:rPr lang="en-US" dirty="0" err="1"/>
              <a:t>escapatoria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057B2D-4D39-4835-811D-6549292E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4156" y="5757334"/>
            <a:ext cx="680390" cy="498470"/>
          </a:xfrm>
        </p:spPr>
        <p:txBody>
          <a:bodyPr/>
          <a:lstStyle/>
          <a:p>
            <a:fld id="{B5B45C68-1F9F-435D-B374-2A667401596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721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 err="1"/>
              <a:t>Fundamentos</a:t>
            </a:r>
            <a:r>
              <a:rPr lang="en-US" dirty="0"/>
              <a:t> de David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4353791"/>
          </a:xfrm>
        </p:spPr>
        <p:txBody>
          <a:bodyPr>
            <a:normAutofit/>
          </a:bodyPr>
          <a:lstStyle/>
          <a:p>
            <a:r>
              <a:rPr lang="en-US" dirty="0"/>
              <a:t>Vs. 7, </a:t>
            </a:r>
            <a:r>
              <a:rPr lang="es-ES" dirty="0"/>
              <a:t>Dios bendice a los justos</a:t>
            </a:r>
            <a:endParaRPr lang="en-US" dirty="0"/>
          </a:p>
          <a:p>
            <a:pPr lvl="1"/>
            <a:r>
              <a:rPr lang="en-US" dirty="0"/>
              <a:t>Dios ama </a:t>
            </a:r>
          </a:p>
          <a:p>
            <a:pPr lvl="2"/>
            <a:r>
              <a:rPr lang="en-US" dirty="0"/>
              <a:t>Justicia </a:t>
            </a:r>
          </a:p>
          <a:p>
            <a:pPr lvl="2"/>
            <a:r>
              <a:rPr lang="en-US" dirty="0"/>
              <a:t>El Justo</a:t>
            </a:r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057B2D-4D39-4835-811D-6549292E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4156" y="5757334"/>
            <a:ext cx="680390" cy="498470"/>
          </a:xfrm>
        </p:spPr>
        <p:txBody>
          <a:bodyPr/>
          <a:lstStyle/>
          <a:p>
            <a:fld id="{B5B45C68-1F9F-435D-B374-2A667401596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348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 err="1"/>
              <a:t>Fundamentos</a:t>
            </a:r>
            <a:r>
              <a:rPr lang="en-US" dirty="0"/>
              <a:t> de David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435379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Vs. 5a, 7, </a:t>
            </a:r>
            <a:r>
              <a:rPr lang="es-ES" dirty="0"/>
              <a:t>Dios bendice a los justos</a:t>
            </a:r>
            <a:endParaRPr lang="en-US" dirty="0"/>
          </a:p>
          <a:p>
            <a:pPr lvl="1"/>
            <a:r>
              <a:rPr lang="en-US" dirty="0"/>
              <a:t>David es </a:t>
            </a:r>
            <a:r>
              <a:rPr lang="en-US" dirty="0" err="1"/>
              <a:t>justo</a:t>
            </a:r>
            <a:endParaRPr lang="en-US" dirty="0"/>
          </a:p>
          <a:p>
            <a:pPr lvl="2"/>
            <a:r>
              <a:rPr lang="en-US" dirty="0" err="1"/>
              <a:t>Fiel</a:t>
            </a:r>
            <a:r>
              <a:rPr lang="en-US" dirty="0"/>
              <a:t> – No </a:t>
            </a:r>
            <a:r>
              <a:rPr lang="en-US" dirty="0" err="1"/>
              <a:t>Jactancioso</a:t>
            </a:r>
            <a:endParaRPr lang="en-US" dirty="0"/>
          </a:p>
          <a:p>
            <a:pPr lvl="2"/>
            <a:r>
              <a:rPr lang="en-US" dirty="0" err="1"/>
              <a:t>Evidencia</a:t>
            </a:r>
            <a:r>
              <a:rPr lang="en-US" dirty="0"/>
              <a:t> y </a:t>
            </a:r>
            <a:r>
              <a:rPr lang="en-US" dirty="0" err="1"/>
              <a:t>Experimentado</a:t>
            </a:r>
            <a:r>
              <a:rPr lang="en-US" dirty="0"/>
              <a:t> – No Ciego</a:t>
            </a:r>
          </a:p>
          <a:p>
            <a:pPr lvl="2"/>
            <a:r>
              <a:rPr lang="en-US" dirty="0" err="1"/>
              <a:t>Justificado</a:t>
            </a:r>
            <a:r>
              <a:rPr lang="en-US" dirty="0"/>
              <a:t> – No Sin </a:t>
            </a:r>
            <a:r>
              <a:rPr lang="en-US" dirty="0" err="1"/>
              <a:t>Pecado</a:t>
            </a:r>
            <a:endParaRPr lang="en-US" dirty="0"/>
          </a:p>
          <a:p>
            <a:pPr lvl="2"/>
            <a:r>
              <a:rPr lang="en-US" dirty="0" err="1"/>
              <a:t>Probado</a:t>
            </a:r>
            <a:r>
              <a:rPr lang="en-US" dirty="0"/>
              <a:t> – No </a:t>
            </a:r>
            <a:r>
              <a:rPr lang="en-US" dirty="0" err="1"/>
              <a:t>Consumido</a:t>
            </a:r>
            <a:endParaRPr lang="en-US" dirty="0"/>
          </a:p>
          <a:p>
            <a:pPr lvl="1"/>
            <a:r>
              <a:rPr lang="en-US" dirty="0"/>
              <a:t>Vs. 1, ¿Por 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debería</a:t>
            </a:r>
            <a:r>
              <a:rPr lang="en-US" dirty="0"/>
              <a:t> </a:t>
            </a:r>
            <a:r>
              <a:rPr lang="en-US" dirty="0" err="1"/>
              <a:t>escapar</a:t>
            </a:r>
            <a:r>
              <a:rPr lang="en-US" dirty="0"/>
              <a:t>?</a:t>
            </a:r>
          </a:p>
          <a:p>
            <a:pPr lvl="2"/>
            <a:r>
              <a:rPr lang="es-ES" dirty="0"/>
              <a:t>Dios bendice a los justos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057B2D-4D39-4835-811D-6549292E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4156" y="5757334"/>
            <a:ext cx="680390" cy="498470"/>
          </a:xfrm>
        </p:spPr>
        <p:txBody>
          <a:bodyPr/>
          <a:lstStyle/>
          <a:p>
            <a:fld id="{B5B45C68-1F9F-435D-B374-2A667401596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546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 err="1"/>
              <a:t>Fundamentos</a:t>
            </a:r>
            <a:r>
              <a:rPr lang="en-US" dirty="0"/>
              <a:t> de David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4353791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David puso su confianza en Dios</a:t>
            </a:r>
          </a:p>
          <a:p>
            <a:pPr lvl="1"/>
            <a:r>
              <a:rPr lang="en-US" dirty="0" err="1"/>
              <a:t>Salmos</a:t>
            </a:r>
            <a:r>
              <a:rPr lang="en-US" dirty="0"/>
              <a:t> </a:t>
            </a:r>
            <a:r>
              <a:rPr lang="en-US" dirty="0" err="1"/>
              <a:t>Expresan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fe</a:t>
            </a:r>
            <a:endParaRPr lang="en-US" dirty="0"/>
          </a:p>
          <a:p>
            <a:pPr lvl="2"/>
            <a:r>
              <a:rPr lang="en-US" dirty="0"/>
              <a:t>Ps 23, </a:t>
            </a:r>
            <a:r>
              <a:rPr lang="es-ES" dirty="0"/>
              <a:t>El Señor es su Pastor</a:t>
            </a:r>
            <a:endParaRPr lang="en-US" dirty="0"/>
          </a:p>
          <a:p>
            <a:pPr lvl="2"/>
            <a:r>
              <a:rPr lang="en-US" dirty="0"/>
              <a:t>Ps 18, </a:t>
            </a:r>
            <a:r>
              <a:rPr lang="es-ES" dirty="0"/>
              <a:t>El Señor es su Roca, Fortaleza,</a:t>
            </a:r>
            <a:r>
              <a:rPr lang="en-US" dirty="0"/>
              <a:t> … </a:t>
            </a:r>
          </a:p>
          <a:p>
            <a:pPr lvl="1"/>
            <a:r>
              <a:rPr lang="en-US" dirty="0"/>
              <a:t>Dios </a:t>
            </a:r>
          </a:p>
          <a:p>
            <a:pPr lvl="2"/>
            <a:r>
              <a:rPr lang="en-US" dirty="0"/>
              <a:t>Reina </a:t>
            </a:r>
            <a:r>
              <a:rPr lang="en-US" dirty="0" err="1"/>
              <a:t>desde</a:t>
            </a:r>
            <a:r>
              <a:rPr lang="en-US" dirty="0"/>
              <a:t> el </a:t>
            </a:r>
            <a:r>
              <a:rPr lang="en-US" dirty="0" err="1"/>
              <a:t>cielo</a:t>
            </a:r>
            <a:r>
              <a:rPr lang="en-US" dirty="0"/>
              <a:t> 
</a:t>
            </a:r>
            <a:r>
              <a:rPr lang="en-US" dirty="0" err="1"/>
              <a:t>Condena</a:t>
            </a:r>
            <a:r>
              <a:rPr lang="en-US" dirty="0"/>
              <a:t> a los </a:t>
            </a:r>
            <a:r>
              <a:rPr lang="en-US" dirty="0" err="1"/>
              <a:t>malvados</a:t>
            </a:r>
            <a:endParaRPr lang="en-US" dirty="0"/>
          </a:p>
          <a:p>
            <a:pPr lvl="2"/>
            <a:r>
              <a:rPr lang="en-US" dirty="0" err="1"/>
              <a:t>Bendice</a:t>
            </a:r>
            <a:r>
              <a:rPr lang="en-US" dirty="0"/>
              <a:t> a los </a:t>
            </a:r>
            <a:r>
              <a:rPr lang="en-US" dirty="0" err="1"/>
              <a:t>justos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057B2D-4D39-4835-811D-6549292E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4156" y="5757334"/>
            <a:ext cx="680390" cy="498470"/>
          </a:xfrm>
        </p:spPr>
        <p:txBody>
          <a:bodyPr/>
          <a:lstStyle/>
          <a:p>
            <a:fld id="{B5B45C68-1F9F-435D-B374-2A667401596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198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 err="1"/>
              <a:t>Aplicaciones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4353791"/>
          </a:xfrm>
        </p:spPr>
        <p:txBody>
          <a:bodyPr>
            <a:normAutofit/>
          </a:bodyPr>
          <a:lstStyle/>
          <a:p>
            <a:r>
              <a:rPr lang="en-US" dirty="0"/>
              <a:t>Las </a:t>
            </a:r>
            <a:r>
              <a:rPr lang="en-US" dirty="0" err="1"/>
              <a:t>fundaciones</a:t>
            </a:r>
            <a:r>
              <a:rPr lang="en-US" dirty="0"/>
              <a:t> fracas an</a:t>
            </a:r>
          </a:p>
          <a:p>
            <a:pPr lvl="1"/>
            <a:r>
              <a:rPr lang="en-US" dirty="0" err="1"/>
              <a:t>Salud</a:t>
            </a:r>
            <a:endParaRPr lang="en-US" dirty="0"/>
          </a:p>
          <a:p>
            <a:pPr lvl="1"/>
            <a:r>
              <a:rPr lang="en-US" dirty="0" err="1"/>
              <a:t>Financiera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Gobiernos</a:t>
            </a:r>
            <a:r>
              <a:rPr lang="en-US" dirty="0"/>
              <a:t> </a:t>
            </a:r>
            <a:r>
              <a:rPr lang="en-US" dirty="0" err="1"/>
              <a:t>gobernantes</a:t>
            </a:r>
            <a:r>
              <a:rPr lang="en-US" dirty="0"/>
              <a:t> 
Familia</a:t>
            </a:r>
          </a:p>
          <a:p>
            <a:pPr lvl="1"/>
            <a:r>
              <a:rPr lang="en-US" dirty="0" err="1"/>
              <a:t>Somos</a:t>
            </a:r>
            <a:r>
              <a:rPr lang="en-US" dirty="0"/>
              <a:t> </a:t>
            </a:r>
            <a:r>
              <a:rPr lang="en-US" dirty="0" err="1"/>
              <a:t>mortales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057B2D-4D39-4835-811D-6549292E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4156" y="5757334"/>
            <a:ext cx="680390" cy="498470"/>
          </a:xfrm>
        </p:spPr>
        <p:txBody>
          <a:bodyPr/>
          <a:lstStyle/>
          <a:p>
            <a:fld id="{B5B45C68-1F9F-435D-B374-2A667401596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765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4353791"/>
          </a:xfrm>
        </p:spPr>
        <p:txBody>
          <a:bodyPr>
            <a:normAutofit/>
          </a:bodyPr>
          <a:lstStyle/>
          <a:p>
            <a:r>
              <a:rPr lang="en-US" dirty="0" err="1"/>
              <a:t>Confía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Dios</a:t>
            </a:r>
          </a:p>
          <a:p>
            <a:pPr lvl="1"/>
            <a:r>
              <a:rPr lang="es-ES" dirty="0"/>
              <a:t>Dios ama a los justos</a:t>
            </a:r>
          </a:p>
          <a:p>
            <a:pPr lvl="2"/>
            <a:r>
              <a:rPr lang="en-US" dirty="0" err="1"/>
              <a:t>Fiel</a:t>
            </a:r>
            <a:r>
              <a:rPr lang="en-US" dirty="0"/>
              <a:t> – No </a:t>
            </a:r>
            <a:r>
              <a:rPr lang="en-US" dirty="0" err="1"/>
              <a:t>Jactancioso</a:t>
            </a:r>
            <a:endParaRPr lang="en-US" dirty="0"/>
          </a:p>
          <a:p>
            <a:pPr lvl="2"/>
            <a:r>
              <a:rPr lang="en-US" dirty="0" err="1"/>
              <a:t>Evidencia</a:t>
            </a:r>
            <a:r>
              <a:rPr lang="en-US" dirty="0"/>
              <a:t> y </a:t>
            </a:r>
            <a:r>
              <a:rPr lang="en-US" dirty="0" err="1"/>
              <a:t>Experimentado</a:t>
            </a:r>
            <a:r>
              <a:rPr lang="en-US" dirty="0"/>
              <a:t> – No Ciego</a:t>
            </a:r>
          </a:p>
          <a:p>
            <a:pPr lvl="2"/>
            <a:r>
              <a:rPr lang="en-US" dirty="0" err="1"/>
              <a:t>Justificado</a:t>
            </a:r>
            <a:r>
              <a:rPr lang="en-US" dirty="0"/>
              <a:t> – No Sin </a:t>
            </a:r>
            <a:r>
              <a:rPr lang="en-US" dirty="0" err="1"/>
              <a:t>Pecado</a:t>
            </a:r>
            <a:endParaRPr lang="en-US" dirty="0"/>
          </a:p>
          <a:p>
            <a:pPr lvl="2"/>
            <a:r>
              <a:rPr lang="en-US" dirty="0" err="1"/>
              <a:t>Probado</a:t>
            </a:r>
            <a:r>
              <a:rPr lang="en-US" dirty="0"/>
              <a:t> – No </a:t>
            </a:r>
            <a:r>
              <a:rPr lang="en-US" dirty="0" err="1"/>
              <a:t>Consumido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057B2D-4D39-4835-811D-6549292E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4156" y="5757334"/>
            <a:ext cx="680390" cy="498470"/>
          </a:xfrm>
        </p:spPr>
        <p:txBody>
          <a:bodyPr/>
          <a:lstStyle/>
          <a:p>
            <a:fld id="{B5B45C68-1F9F-435D-B374-2A667401596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660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4353791"/>
          </a:xfrm>
        </p:spPr>
        <p:txBody>
          <a:bodyPr>
            <a:normAutofit/>
          </a:bodyPr>
          <a:lstStyle/>
          <a:p>
            <a:r>
              <a:rPr lang="en-US" dirty="0" err="1"/>
              <a:t>Confía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Dios</a:t>
            </a:r>
          </a:p>
          <a:p>
            <a:pPr lvl="1"/>
            <a:r>
              <a:rPr lang="en-US" dirty="0"/>
              <a:t>¿Por 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debería</a:t>
            </a:r>
            <a:r>
              <a:rPr lang="en-US" dirty="0"/>
              <a:t> </a:t>
            </a:r>
            <a:r>
              <a:rPr lang="en-US" dirty="0" err="1"/>
              <a:t>escapar</a:t>
            </a:r>
            <a:r>
              <a:rPr lang="en-US" dirty="0"/>
              <a:t>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057B2D-4D39-4835-811D-6549292E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4156" y="5757334"/>
            <a:ext cx="680390" cy="498470"/>
          </a:xfrm>
        </p:spPr>
        <p:txBody>
          <a:bodyPr/>
          <a:lstStyle/>
          <a:p>
            <a:fld id="{B5B45C68-1F9F-435D-B374-2A667401596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9504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111</TotalTime>
  <Words>303</Words>
  <Application>Microsoft Office PowerPoint</Application>
  <PresentationFormat>On-screen Show (4:3)</PresentationFormat>
  <Paragraphs>71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Courier New</vt:lpstr>
      <vt:lpstr>Impact</vt:lpstr>
      <vt:lpstr>Wingdings</vt:lpstr>
      <vt:lpstr>Main Event</vt:lpstr>
      <vt:lpstr>cuando destruidos los fundamentos</vt:lpstr>
      <vt:lpstr>El Salmo</vt:lpstr>
      <vt:lpstr>Fundamentos de David</vt:lpstr>
      <vt:lpstr>Fundamentos de David</vt:lpstr>
      <vt:lpstr>Fundamentos de David</vt:lpstr>
      <vt:lpstr>Fundamentos de David</vt:lpstr>
      <vt:lpstr>Fundamentos de David</vt:lpstr>
      <vt:lpstr>Aplicaciones</vt:lpstr>
      <vt:lpstr>Lessons</vt:lpstr>
      <vt:lpstr>Lecciones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Foundations Fail</dc:title>
  <dc:creator>Ross Ward</dc:creator>
  <cp:lastModifiedBy>Ross Ward</cp:lastModifiedBy>
  <cp:revision>54</cp:revision>
  <dcterms:created xsi:type="dcterms:W3CDTF">2021-01-22T22:10:34Z</dcterms:created>
  <dcterms:modified xsi:type="dcterms:W3CDTF">2021-01-24T13:10:30Z</dcterms:modified>
</cp:coreProperties>
</file>