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17" r:id="rId1"/>
  </p:sldMasterIdLst>
  <p:notesMasterIdLst>
    <p:notesMasterId r:id="rId15"/>
  </p:notesMasterIdLst>
  <p:sldIdLst>
    <p:sldId id="269" r:id="rId2"/>
    <p:sldId id="270" r:id="rId3"/>
    <p:sldId id="271" r:id="rId4"/>
    <p:sldId id="272" r:id="rId5"/>
    <p:sldId id="273" r:id="rId6"/>
    <p:sldId id="274" r:id="rId7"/>
    <p:sldId id="275" r:id="rId8"/>
    <p:sldId id="278" r:id="rId9"/>
    <p:sldId id="279" r:id="rId10"/>
    <p:sldId id="276" r:id="rId11"/>
    <p:sldId id="277" r:id="rId12"/>
    <p:sldId id="280" r:id="rId13"/>
    <p:sldId id="281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alibri Light" panose="020F0302020204030204" pitchFamily="34" charset="0"/>
      <p:regular r:id="rId20"/>
      <p: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39" autoAdjust="0"/>
    <p:restoredTop sz="94660"/>
  </p:normalViewPr>
  <p:slideViewPr>
    <p:cSldViewPr>
      <p:cViewPr varScale="1">
        <p:scale>
          <a:sx n="86" d="100"/>
          <a:sy n="86" d="100"/>
        </p:scale>
        <p:origin x="153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DDEA25-98AE-4FA4-8E8D-B30875F5BC13}" type="datetimeFigureOut">
              <a:rPr lang="en-US" smtClean="0"/>
              <a:pPr/>
              <a:t>12/13/2020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4A8402-A180-4B05-9454-E47482A391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8402-A180-4B05-9454-E47482A39174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301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our youth we may have even been unlovable due to the lack of maturity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A8402-A180-4B05-9454-E47482A39174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683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E1429-DAC6-441C-A031-534C2C12AA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" y="136524"/>
            <a:ext cx="8915400" cy="2073276"/>
          </a:xfrm>
        </p:spPr>
        <p:txBody>
          <a:bodyPr anchor="t">
            <a:normAutofit/>
          </a:bodyPr>
          <a:lstStyle>
            <a:lvl1pPr algn="ctr">
              <a:defRPr sz="54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9FAF08-43FC-4CBE-8BF4-2EB8AA1C79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" y="2992439"/>
            <a:ext cx="3657600" cy="1655762"/>
          </a:xfrm>
        </p:spPr>
        <p:txBody>
          <a:bodyPr>
            <a:normAutofit/>
          </a:bodyPr>
          <a:lstStyle>
            <a:lvl1pPr marL="0" indent="0" algn="l">
              <a:buNone/>
              <a:defRPr sz="3600" b="1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64B577-D78C-4406-8C46-562FE836F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C107C-FD4E-4EBC-B267-B9DFB578EE17}" type="datetime1">
              <a:rPr lang="en-US" smtClean="0"/>
              <a:t>12/13/2020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2904E8-9917-4849-91C4-7A7010A54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8E7875-98A0-4B14-8749-34D8E9BAF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0BDCB-AA49-4FFF-BE24-B88B80E73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80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CAB26-C270-4339-867E-5148E0BF7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EFD4D5-68BC-4D7D-87ED-4FE4D6BD5A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6FDE33-EDFF-4EA3-BBC8-F7AFB9E72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1900C-9297-401B-B821-29CA2096CABF}" type="datetime1">
              <a:rPr lang="en-US" smtClean="0"/>
              <a:t>12/13/2020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88ACD0-BE5B-4040-A022-7BD49216B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FCA33-B967-4200-8971-5206E2DB3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DF923-D5F5-4BD1-8F46-CFFB7561346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87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D874F-728D-484F-A07E-83F349DE8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6796A1-0CDA-414E-8E88-093DE4704A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B98FE9-2AD0-4DD4-B778-9E8F90EF22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0590EC-78E1-487D-9149-08CECE5F5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AF88-734F-4828-A155-D7FCB2FE40D6}" type="datetime1">
              <a:rPr lang="en-US" smtClean="0"/>
              <a:t>12/13/2020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EF4D5D-C2FF-49F4-B467-61AD114A6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4A109D-0D53-4275-AEE1-844FE5620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DF923-D5F5-4BD1-8F46-CFFB7561346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795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CFC7C-596A-4425-AF43-83E8B749D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0C71E9-2A67-4B96-94F2-2C3FD55A9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81EB9F-0317-4FC0-89D8-632ED46A0C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B1683E-C7DB-4EA5-844A-3E0E262A12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912B34-5248-4451-B039-E5E45D9B87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B24DC3-5A90-44EA-AAE2-ADC0140E1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168F-E74B-4FAF-BDF3-0C006B157401}" type="datetime1">
              <a:rPr lang="en-US" smtClean="0"/>
              <a:t>12/13/2020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FC70A8-A544-48E5-B152-1E6F82D39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80ED9ED-232B-4ADE-B753-464C119E4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DF923-D5F5-4BD1-8F46-CFFB7561346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571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7AC272-06EE-4C15-B1A2-F59BE42C0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F3D20-0F6E-4480-BA58-AFB539F068CD}" type="datetime1">
              <a:rPr lang="en-US" smtClean="0"/>
              <a:t>12/13/2020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EC1E06-B3B8-42C4-8F4A-2917F74B0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8267D2-DDD3-492A-B835-C380A806C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DF923-D5F5-4BD1-8F46-CFFB7561346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391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2C5FA8B-6FDF-4AC9-B60F-A5CBF80749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0" y="3521077"/>
            <a:ext cx="2933699" cy="32003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5A22CD-6944-4F4A-9B85-EF61DACAC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2949178" cy="1600200"/>
          </a:xfrm>
        </p:spPr>
        <p:txBody>
          <a:bodyPr anchor="t">
            <a:normAutofit/>
          </a:bodyPr>
          <a:lstStyle>
            <a:lvl1pPr algn="ctr">
              <a:defRPr sz="4000" b="1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7641C-40C5-4A89-B852-6A04585149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799" y="457200"/>
            <a:ext cx="5714989" cy="6400800"/>
          </a:xfrm>
        </p:spPr>
        <p:txBody>
          <a:bodyPr/>
          <a:lstStyle>
            <a:lvl1pPr>
              <a:buNone/>
              <a:defRPr sz="3200" b="1"/>
            </a:lvl1pPr>
            <a:lvl2pPr marL="457200" indent="-452438">
              <a:buSzPct val="85000"/>
              <a:buFont typeface="Wingdings" panose="05000000000000000000" pitchFamily="2" charset="2"/>
              <a:buChar char="q"/>
              <a:defRPr sz="3200"/>
            </a:lvl2pPr>
            <a:lvl3pPr marL="914400" indent="-452438">
              <a:buFont typeface="Wingdings" panose="05000000000000000000" pitchFamily="2" charset="2"/>
              <a:buChar char="Ø"/>
              <a:defRPr sz="2800"/>
            </a:lvl3pPr>
            <a:lvl4pPr marL="1200150" indent="-285750">
              <a:defRPr sz="24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97FFB1-A463-46D2-B265-4EB93B6ED1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2117723"/>
            <a:ext cx="2949178" cy="1463677"/>
          </a:xfrm>
        </p:spPr>
        <p:txBody>
          <a:bodyPr>
            <a:normAutofit/>
          </a:bodyPr>
          <a:lstStyle>
            <a:lvl1pPr marL="0" indent="0" algn="ctr">
              <a:buNone/>
              <a:defRPr sz="2800" b="1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248E96-DAB1-4EE4-9C15-EB1AB4EF6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4E234-F433-42BB-97E1-B0A1AB81E454}" type="datetime1">
              <a:rPr lang="en-US" smtClean="0"/>
              <a:t>12/13/2020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7D8092-976F-4DD5-8F9B-843F2E99F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F1C28A-B598-4DBF-A445-2DF4E189C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" y="6184179"/>
            <a:ext cx="819150" cy="365125"/>
          </a:xfrm>
        </p:spPr>
        <p:txBody>
          <a:bodyPr/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fld id="{435DF923-D5F5-4BD1-8F46-CFFB7561346A}" type="slidenum">
              <a:rPr lang="en-US" smtClean="0"/>
              <a:pPr/>
              <a:t>‹#›</a:t>
            </a:fld>
            <a:endParaRPr lang="en-US" b="1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34A96C4-57DB-4FBF-8B88-7F8CBD10DA71}"/>
              </a:ext>
            </a:extLst>
          </p:cNvPr>
          <p:cNvCxnSpPr/>
          <p:nvPr userDrawn="1"/>
        </p:nvCxnSpPr>
        <p:spPr>
          <a:xfrm>
            <a:off x="3276600" y="0"/>
            <a:ext cx="0" cy="6858000"/>
          </a:xfrm>
          <a:prstGeom prst="line">
            <a:avLst/>
          </a:prstGeom>
          <a:ln w="762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ABC1396-B1A1-430A-8B55-F3D42514F56F}"/>
              </a:ext>
            </a:extLst>
          </p:cNvPr>
          <p:cNvCxnSpPr>
            <a:cxnSpLocks/>
          </p:cNvCxnSpPr>
          <p:nvPr userDrawn="1"/>
        </p:nvCxnSpPr>
        <p:spPr>
          <a:xfrm>
            <a:off x="0" y="1905000"/>
            <a:ext cx="3276600" cy="0"/>
          </a:xfrm>
          <a:prstGeom prst="line">
            <a:avLst/>
          </a:prstGeom>
          <a:ln w="762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77575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FB0AA91-A0B8-4CB2-9891-F8DB82F45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1474" y="0"/>
            <a:ext cx="9144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F78890-34D9-4267-8424-3775F1955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3F0B4D-2C23-40D7-AB77-0147A921CC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16E7FA-EA84-4F8A-83E5-A685A0D61A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EBAC4-2B75-4B0D-840B-73426F261EC8}" type="datetime1">
              <a:rPr lang="en-US" smtClean="0"/>
              <a:t>12/13/2020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C2310B-A976-4DE7-B69B-E20411013B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7A5AA2-F85E-4975-A4C0-9C41397F4F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DF923-D5F5-4BD1-8F46-CFFB7561346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027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1" r:id="rId3"/>
    <p:sldLayoutId id="2147483722" r:id="rId4"/>
    <p:sldLayoutId id="2147483724" r:id="rId5"/>
    <p:sldLayoutId id="2147483725" r:id="rId6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675953D9-F2EA-47D5-BE14-8A1ADED3CC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Envejecer</a:t>
            </a:r>
            <a:r>
              <a:rPr lang="en-US" dirty="0"/>
              <a:t> Con </a:t>
            </a:r>
            <a:r>
              <a:rPr lang="en-US" dirty="0" err="1"/>
              <a:t>Gracia</a:t>
            </a:r>
            <a:endParaRPr lang="en-US" dirty="0"/>
          </a:p>
        </p:txBody>
      </p:sp>
      <p:sp>
        <p:nvSpPr>
          <p:cNvPr id="22" name="Subtitle 21">
            <a:extLst>
              <a:ext uri="{FF2B5EF4-FFF2-40B4-BE49-F238E27FC236}">
                <a16:creationId xmlns:a16="http://schemas.microsoft.com/office/drawing/2014/main" id="{74280BA6-6481-4863-83C6-30E8D218CA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Heb 6:1-3</a:t>
            </a:r>
          </a:p>
        </p:txBody>
      </p:sp>
    </p:spTree>
    <p:extLst>
      <p:ext uri="{BB962C8B-B14F-4D97-AF65-F5344CB8AC3E}">
        <p14:creationId xmlns:p14="http://schemas.microsoft.com/office/powerpoint/2010/main" val="2102531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98AF4AE-4568-4E29-8A34-166444372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2949178" cy="16002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Belleza</a:t>
            </a:r>
            <a:r>
              <a:rPr lang="en-US" dirty="0"/>
              <a:t> Del </a:t>
            </a:r>
            <a:r>
              <a:rPr lang="en-US" dirty="0" err="1"/>
              <a:t>Envejecimiento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2759E3A-3F4C-47CD-8E76-6164D70832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799" y="457200"/>
            <a:ext cx="5714989" cy="6400800"/>
          </a:xfrm>
        </p:spPr>
        <p:txBody>
          <a:bodyPr/>
          <a:lstStyle/>
          <a:p>
            <a:r>
              <a:rPr lang="en-US" dirty="0" err="1"/>
              <a:t>Sabiduría</a:t>
            </a:r>
            <a:r>
              <a:rPr lang="en-US" dirty="0"/>
              <a:t> de los </a:t>
            </a:r>
            <a:r>
              <a:rPr lang="en-US" dirty="0" err="1"/>
              <a:t>Experimentados</a:t>
            </a:r>
            <a:endParaRPr lang="en-US" dirty="0"/>
          </a:p>
          <a:p>
            <a:pPr lvl="1"/>
            <a:r>
              <a:rPr lang="es-ES" dirty="0"/>
              <a:t>Envejecer no es para los débiles de corazón
</a:t>
            </a:r>
            <a:r>
              <a:rPr lang="en-US" dirty="0" err="1"/>
              <a:t>Enfoque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Atributos</a:t>
            </a:r>
            <a:r>
              <a:rPr lang="en-US" dirty="0"/>
              <a:t>/</a:t>
            </a:r>
            <a:r>
              <a:rPr lang="en-US" dirty="0" err="1"/>
              <a:t>Actitudes</a:t>
            </a:r>
            <a:endParaRPr lang="en-US" dirty="0"/>
          </a:p>
          <a:p>
            <a:pPr lvl="2"/>
            <a:r>
              <a:rPr lang="en-US" dirty="0"/>
              <a:t>Heb 6:1, </a:t>
            </a:r>
            <a:r>
              <a:rPr lang="es-ES" dirty="0"/>
              <a:t>vamos adelante a la perfección;</a:t>
            </a:r>
          </a:p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F0833D1-A29B-43C1-821A-4ED11401B43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0870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98AF4AE-4568-4E29-8A34-166444372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2949178" cy="16002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Belleza</a:t>
            </a:r>
            <a:r>
              <a:rPr lang="en-US" dirty="0"/>
              <a:t> Del </a:t>
            </a:r>
            <a:r>
              <a:rPr lang="en-US" dirty="0" err="1"/>
              <a:t>Envejecimiento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2759E3A-3F4C-47CD-8E76-6164D70832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799" y="457200"/>
            <a:ext cx="5714989" cy="6400800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Templanza</a:t>
            </a:r>
            <a:endParaRPr lang="en-US" dirty="0"/>
          </a:p>
          <a:p>
            <a:pPr lvl="1"/>
            <a:r>
              <a:rPr lang="en-US" dirty="0"/>
              <a:t>2 Pet 1:5-7, </a:t>
            </a:r>
            <a:r>
              <a:rPr lang="es-ES" dirty="0"/>
              <a:t>un añadido a tu virtud</a:t>
            </a:r>
            <a:endParaRPr lang="en-US" dirty="0"/>
          </a:p>
          <a:p>
            <a:pPr lvl="1"/>
            <a:r>
              <a:rPr lang="en-US" dirty="0"/>
              <a:t>Gal 5:22-23, Un </a:t>
            </a:r>
            <a:r>
              <a:rPr lang="en-US" dirty="0" err="1"/>
              <a:t>Fruto</a:t>
            </a:r>
            <a:r>
              <a:rPr lang="en-US" dirty="0"/>
              <a:t> del </a:t>
            </a:r>
            <a:r>
              <a:rPr lang="en-US" dirty="0" err="1"/>
              <a:t>Espíritu</a:t>
            </a:r>
            <a:endParaRPr lang="en-US" dirty="0"/>
          </a:p>
          <a:p>
            <a:pPr lvl="1"/>
            <a:r>
              <a:rPr lang="en-US" dirty="0" err="1"/>
              <a:t>Autocontrolado</a:t>
            </a:r>
            <a:r>
              <a:rPr lang="en-US" dirty="0"/>
              <a:t> </a:t>
            </a:r>
          </a:p>
          <a:p>
            <a:pPr lvl="2"/>
            <a:r>
              <a:rPr lang="en-US" dirty="0" err="1"/>
              <a:t>Juvenil</a:t>
            </a:r>
            <a:endParaRPr lang="en-US" dirty="0"/>
          </a:p>
          <a:p>
            <a:pPr lvl="3"/>
            <a:r>
              <a:rPr lang="en-US" dirty="0" err="1"/>
              <a:t>Lleno</a:t>
            </a:r>
            <a:r>
              <a:rPr lang="en-US" dirty="0"/>
              <a:t> de </a:t>
            </a:r>
            <a:r>
              <a:rPr lang="en-US" dirty="0" err="1"/>
              <a:t>energía</a:t>
            </a:r>
            <a:r>
              <a:rPr lang="en-US" dirty="0"/>
              <a:t>
</a:t>
            </a:r>
            <a:r>
              <a:rPr lang="es-ES" dirty="0"/>
              <a:t>Come todo lo que quieras</a:t>
            </a:r>
            <a:endParaRPr lang="en-US" dirty="0"/>
          </a:p>
          <a:p>
            <a:pPr lvl="3"/>
            <a:r>
              <a:rPr lang="es-ES" dirty="0"/>
              <a:t>Levantarse temprano, bueno tal vez no </a:t>
            </a:r>
          </a:p>
          <a:p>
            <a:pPr lvl="3"/>
            <a:r>
              <a:rPr lang="en-US" dirty="0" err="1"/>
              <a:t>Quédate</a:t>
            </a:r>
            <a:r>
              <a:rPr lang="en-US" dirty="0"/>
              <a:t> </a:t>
            </a:r>
            <a:r>
              <a:rPr lang="en-US" dirty="0" err="1"/>
              <a:t>despierto</a:t>
            </a:r>
            <a:r>
              <a:rPr lang="en-US" dirty="0"/>
              <a:t> hasta </a:t>
            </a:r>
            <a:r>
              <a:rPr lang="en-US" dirty="0" err="1"/>
              <a:t>tarde</a:t>
            </a:r>
            <a:endParaRPr lang="en-US" dirty="0"/>
          </a:p>
          <a:p>
            <a:pPr lvl="2"/>
            <a:r>
              <a:rPr lang="en-US" dirty="0" err="1"/>
              <a:t>Forzado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nosotros</a:t>
            </a:r>
            <a:endParaRPr lang="en-US" dirty="0"/>
          </a:p>
          <a:p>
            <a:pPr lvl="3"/>
            <a:r>
              <a:rPr lang="en-US" dirty="0" err="1"/>
              <a:t>problemas</a:t>
            </a:r>
            <a:r>
              <a:rPr lang="en-US" dirty="0"/>
              <a:t> de </a:t>
            </a:r>
            <a:r>
              <a:rPr lang="en-US" dirty="0" err="1"/>
              <a:t>salud</a:t>
            </a:r>
            <a:r>
              <a:rPr lang="en-US" dirty="0"/>
              <a:t> </a:t>
            </a:r>
          </a:p>
          <a:p>
            <a:pPr lvl="3"/>
            <a:r>
              <a:rPr lang="en-US" dirty="0" err="1"/>
              <a:t>víveres</a:t>
            </a:r>
            <a:endParaRPr lang="en-US" dirty="0"/>
          </a:p>
          <a:p>
            <a:pPr lvl="3"/>
            <a:r>
              <a:rPr lang="en-US" dirty="0" err="1"/>
              <a:t>Ejercicio</a:t>
            </a:r>
            <a:endParaRPr lang="en-US" dirty="0"/>
          </a:p>
          <a:p>
            <a:pPr lvl="3"/>
            <a:r>
              <a:rPr lang="es-ES" dirty="0"/>
              <a:t>Ir a la cama temprano
</a:t>
            </a:r>
            <a:r>
              <a:rPr lang="en-US" dirty="0" err="1"/>
              <a:t>Despertador</a:t>
            </a:r>
            <a:r>
              <a:rPr lang="en-US" dirty="0"/>
              <a:t>!? 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B909051-DE6D-4B67-BF52-343728D8855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891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98AF4AE-4568-4E29-8A34-166444372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2949178" cy="16002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Belleza</a:t>
            </a:r>
            <a:r>
              <a:rPr lang="en-US" dirty="0"/>
              <a:t> Del </a:t>
            </a:r>
            <a:r>
              <a:rPr lang="en-US" dirty="0" err="1"/>
              <a:t>Envejecimiento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2759E3A-3F4C-47CD-8E76-6164D70832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799" y="457200"/>
            <a:ext cx="5714989" cy="6400800"/>
          </a:xfrm>
        </p:spPr>
        <p:txBody>
          <a:bodyPr>
            <a:normAutofit/>
          </a:bodyPr>
          <a:lstStyle/>
          <a:p>
            <a:r>
              <a:rPr lang="en-US" dirty="0" err="1"/>
              <a:t>Templanza</a:t>
            </a:r>
            <a:endParaRPr lang="en-US" dirty="0"/>
          </a:p>
          <a:p>
            <a:pPr lvl="1"/>
            <a:r>
              <a:rPr lang="en-US" dirty="0"/>
              <a:t>Pablo </a:t>
            </a:r>
            <a:r>
              <a:rPr lang="en-US" dirty="0" err="1"/>
              <a:t>entendió</a:t>
            </a:r>
            <a:r>
              <a:rPr lang="en-US" dirty="0"/>
              <a:t> el </a:t>
            </a:r>
            <a:r>
              <a:rPr lang="en-US" dirty="0" err="1"/>
              <a:t>autocontrol</a:t>
            </a:r>
            <a:endParaRPr lang="en-US" dirty="0"/>
          </a:p>
          <a:p>
            <a:pPr lvl="2"/>
            <a:r>
              <a:rPr lang="en-US" dirty="0"/>
              <a:t>1 Cor 6:12-13, </a:t>
            </a:r>
            <a:r>
              <a:rPr lang="es-ES" dirty="0"/>
              <a:t>no sería controlado por sus libertades </a:t>
            </a:r>
            <a:endParaRPr lang="en-US" dirty="0"/>
          </a:p>
          <a:p>
            <a:pPr lvl="2"/>
            <a:r>
              <a:rPr lang="en-US" dirty="0"/>
              <a:t>1 Tim 4:6-9, </a:t>
            </a:r>
            <a:r>
              <a:rPr lang="es-ES" dirty="0"/>
              <a:t>Ejercitar las ganancias un poco</a:t>
            </a:r>
            <a:endParaRPr lang="en-US" dirty="0"/>
          </a:p>
          <a:p>
            <a:pPr lvl="3"/>
            <a:r>
              <a:rPr lang="en-US" dirty="0" err="1"/>
              <a:t>Perezoso</a:t>
            </a:r>
            <a:r>
              <a:rPr lang="en-US" dirty="0"/>
              <a:t> /</a:t>
            </a:r>
            <a:r>
              <a:rPr lang="en-US" dirty="0" err="1"/>
              <a:t>Inactivo</a:t>
            </a:r>
            <a:r>
              <a:rPr lang="en-US" dirty="0"/>
              <a:t> </a:t>
            </a:r>
            <a:r>
              <a:rPr lang="es-ES" dirty="0"/>
              <a:t>Los comportamientos opuestos en la carne son pecaminosos</a:t>
            </a:r>
            <a:endParaRPr lang="en-US" dirty="0"/>
          </a:p>
          <a:p>
            <a:pPr lvl="2"/>
            <a:r>
              <a:rPr lang="en-US" dirty="0"/>
              <a:t>1 Cor 9:22-27, </a:t>
            </a:r>
            <a:r>
              <a:rPr lang="en-US" dirty="0" err="1"/>
              <a:t>preparación</a:t>
            </a:r>
            <a:r>
              <a:rPr lang="en-US" dirty="0"/>
              <a:t> para las </a:t>
            </a:r>
            <a:r>
              <a:rPr lang="en-US" dirty="0" err="1"/>
              <a:t>competiciones</a:t>
            </a:r>
            <a:endParaRPr lang="en-US" dirty="0"/>
          </a:p>
          <a:p>
            <a:pPr lvl="3"/>
            <a:r>
              <a:rPr lang="en-US" dirty="0" err="1"/>
              <a:t>Disciplinaba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cuerpo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4F9125E-3592-43AC-ABFC-8C04058016B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236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98AF4AE-4568-4E29-8A34-166444372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2949178" cy="16002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Belleza</a:t>
            </a:r>
            <a:r>
              <a:rPr lang="en-US" dirty="0"/>
              <a:t> Del </a:t>
            </a:r>
            <a:r>
              <a:rPr lang="en-US" dirty="0" err="1"/>
              <a:t>Envejecimiento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2759E3A-3F4C-47CD-8E76-6164D70832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799" y="457200"/>
            <a:ext cx="5714989" cy="6400800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Templanza</a:t>
            </a:r>
            <a:endParaRPr lang="en-US" dirty="0"/>
          </a:p>
          <a:p>
            <a:pPr lvl="1"/>
            <a:r>
              <a:rPr lang="en-US" dirty="0" err="1"/>
              <a:t>Cómo</a:t>
            </a:r>
            <a:r>
              <a:rPr lang="en-US" dirty="0"/>
              <a:t> </a:t>
            </a:r>
            <a:r>
              <a:rPr lang="en-US" dirty="0" err="1"/>
              <a:t>desarrollar</a:t>
            </a:r>
            <a:endParaRPr lang="en-US" dirty="0"/>
          </a:p>
          <a:p>
            <a:pPr lvl="2"/>
            <a:r>
              <a:rPr lang="es-ES" dirty="0"/>
              <a:t>Luchando contra nuestros impulsos y deseos</a:t>
            </a:r>
          </a:p>
          <a:p>
            <a:pPr lvl="1"/>
            <a:r>
              <a:rPr lang="en-US" dirty="0"/>
              <a:t>In the Physical </a:t>
            </a:r>
          </a:p>
          <a:p>
            <a:pPr lvl="2"/>
            <a:r>
              <a:rPr lang="en-US" dirty="0" err="1"/>
              <a:t>Dieta</a:t>
            </a:r>
            <a:r>
              <a:rPr lang="en-US" dirty="0"/>
              <a:t>/</a:t>
            </a:r>
            <a:r>
              <a:rPr lang="en-US" dirty="0" err="1"/>
              <a:t>Ejercicio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Sin </a:t>
            </a:r>
            <a:r>
              <a:rPr lang="en-US" dirty="0" err="1"/>
              <a:t>consecuencias</a:t>
            </a:r>
            <a:r>
              <a:rPr lang="en-US" dirty="0"/>
              <a:t> </a:t>
            </a:r>
            <a:r>
              <a:rPr lang="en-US" dirty="0" err="1"/>
              <a:t>eternas</a:t>
            </a:r>
            <a:r>
              <a:rPr lang="en-US" dirty="0"/>
              <a:t> 
Gran </a:t>
            </a:r>
            <a:r>
              <a:rPr lang="en-US" dirty="0" err="1"/>
              <a:t>crecimiento</a:t>
            </a:r>
            <a:r>
              <a:rPr lang="en-US" dirty="0"/>
              <a:t> y </a:t>
            </a:r>
            <a:r>
              <a:rPr lang="en-US" dirty="0" err="1"/>
              <a:t>desarrollo</a:t>
            </a:r>
            <a:endParaRPr lang="en-US" dirty="0"/>
          </a:p>
          <a:p>
            <a:pPr lvl="2"/>
            <a:r>
              <a:rPr lang="es-ES" dirty="0"/>
              <a:t>Resultados positivos en la vida</a:t>
            </a:r>
          </a:p>
          <a:p>
            <a:pPr lvl="1"/>
            <a:r>
              <a:rPr lang="en-US" dirty="0" err="1"/>
              <a:t>En</a:t>
            </a:r>
            <a:r>
              <a:rPr lang="en-US" dirty="0"/>
              <a:t> el </a:t>
            </a:r>
            <a:r>
              <a:rPr lang="en-US" dirty="0" err="1"/>
              <a:t>Espiritual</a:t>
            </a:r>
            <a:endParaRPr lang="en-US" dirty="0"/>
          </a:p>
          <a:p>
            <a:pPr lvl="2"/>
            <a:r>
              <a:rPr lang="en-US" dirty="0" err="1"/>
              <a:t>Controlar</a:t>
            </a:r>
            <a:r>
              <a:rPr lang="en-US" dirty="0"/>
              <a:t> los </a:t>
            </a:r>
            <a:r>
              <a:rPr lang="en-US" dirty="0" err="1"/>
              <a:t>deseos</a:t>
            </a:r>
            <a:r>
              <a:rPr lang="en-US" dirty="0"/>
              <a:t> (</a:t>
            </a:r>
            <a:r>
              <a:rPr lang="en-US" dirty="0" err="1"/>
              <a:t>Deseo</a:t>
            </a:r>
            <a:r>
              <a:rPr lang="en-US" dirty="0"/>
              <a:t>) </a:t>
            </a:r>
          </a:p>
          <a:p>
            <a:pPr lvl="3"/>
            <a:r>
              <a:rPr lang="en-US" dirty="0"/>
              <a:t>Para las </a:t>
            </a:r>
            <a:r>
              <a:rPr lang="en-US" dirty="0" err="1"/>
              <a:t>cosas</a:t>
            </a:r>
            <a:r>
              <a:rPr lang="en-US" dirty="0"/>
              <a:t>
</a:t>
            </a:r>
            <a:r>
              <a:rPr lang="es-ES" dirty="0"/>
              <a:t>Hacer lo correcto incluso cuando deseamos algo diferente</a:t>
            </a:r>
            <a:endParaRPr lang="en-US" dirty="0"/>
          </a:p>
          <a:p>
            <a:pPr lvl="3"/>
            <a:r>
              <a:rPr lang="en-US" dirty="0" err="1"/>
              <a:t>Inclinaciones</a:t>
            </a:r>
            <a:r>
              <a:rPr lang="en-US" dirty="0"/>
              <a:t> </a:t>
            </a:r>
            <a:r>
              <a:rPr lang="en-US" dirty="0" err="1"/>
              <a:t>egoístas</a:t>
            </a:r>
            <a:r>
              <a:rPr lang="en-US" dirty="0"/>
              <a:t> 
</a:t>
            </a:r>
            <a:r>
              <a:rPr lang="en-US" dirty="0" err="1"/>
              <a:t>Incluso</a:t>
            </a:r>
            <a:r>
              <a:rPr lang="en-US" dirty="0"/>
              <a:t> las </a:t>
            </a:r>
            <a:r>
              <a:rPr lang="en-US" dirty="0" err="1"/>
              <a:t>adicciones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BFF735-C5C5-41E0-B322-810820144A4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102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98AF4AE-4568-4E29-8A34-166444372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2949178" cy="16002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Belleza</a:t>
            </a:r>
            <a:r>
              <a:rPr lang="en-US" dirty="0"/>
              <a:t> Del </a:t>
            </a:r>
            <a:r>
              <a:rPr lang="en-US" dirty="0" err="1"/>
              <a:t>Envejecimiento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2759E3A-3F4C-47CD-8E76-6164D70832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799" y="457200"/>
            <a:ext cx="5714989" cy="6400800"/>
          </a:xfrm>
        </p:spPr>
        <p:txBody>
          <a:bodyPr>
            <a:normAutofit/>
          </a:bodyPr>
          <a:lstStyle/>
          <a:p>
            <a:r>
              <a:rPr lang="en-US" dirty="0" err="1"/>
              <a:t>Persistencia</a:t>
            </a:r>
            <a:r>
              <a:rPr lang="en-US" dirty="0"/>
              <a:t> (Resistencia) </a:t>
            </a:r>
          </a:p>
          <a:p>
            <a:pPr lvl="1"/>
            <a:r>
              <a:rPr lang="en-US" dirty="0"/>
              <a:t>2 Pet 1:5-7, </a:t>
            </a:r>
            <a:r>
              <a:rPr lang="es-ES" dirty="0"/>
              <a:t>un añadido a tu virtud</a:t>
            </a:r>
            <a:endParaRPr lang="en-US" dirty="0"/>
          </a:p>
          <a:p>
            <a:pPr lvl="2"/>
            <a:r>
              <a:rPr lang="en-US" dirty="0"/>
              <a:t>Resistencia O </a:t>
            </a:r>
            <a:r>
              <a:rPr lang="en-US" dirty="0" err="1"/>
              <a:t>Perseverante</a:t>
            </a:r>
            <a:endParaRPr lang="en-US" dirty="0"/>
          </a:p>
          <a:p>
            <a:pPr lvl="2"/>
            <a:r>
              <a:rPr lang="en-US" dirty="0"/>
              <a:t>No </a:t>
            </a:r>
            <a:r>
              <a:rPr lang="en-US" dirty="0" err="1"/>
              <a:t>desconectado</a:t>
            </a:r>
            <a:r>
              <a:rPr lang="en-US" dirty="0"/>
              <a:t> de </a:t>
            </a:r>
            <a:r>
              <a:rPr lang="en-US" dirty="0" err="1"/>
              <a:t>autocontrolado</a:t>
            </a:r>
            <a:endParaRPr lang="en-US" dirty="0"/>
          </a:p>
          <a:p>
            <a:pPr lvl="1"/>
            <a:r>
              <a:rPr lang="en-US" dirty="0"/>
              <a:t>A </a:t>
            </a:r>
            <a:r>
              <a:rPr lang="en-US" dirty="0" err="1"/>
              <a:t>veces</a:t>
            </a:r>
            <a:r>
              <a:rPr lang="en-US" dirty="0"/>
              <a:t> </a:t>
            </a:r>
            <a:r>
              <a:rPr lang="en-US" dirty="0" err="1"/>
              <a:t>traducido</a:t>
            </a:r>
            <a:r>
              <a:rPr lang="en-US" dirty="0"/>
              <a:t>: </a:t>
            </a:r>
            <a:r>
              <a:rPr lang="en-US" dirty="0" err="1"/>
              <a:t>Paciencia</a:t>
            </a:r>
            <a:endParaRPr lang="en-US" dirty="0"/>
          </a:p>
          <a:p>
            <a:pPr lvl="2"/>
            <a:r>
              <a:rPr lang="en-US" dirty="0"/>
              <a:t>Un </a:t>
            </a:r>
            <a:r>
              <a:rPr lang="en-US" dirty="0" err="1"/>
              <a:t>tipo</a:t>
            </a:r>
            <a:r>
              <a:rPr lang="en-US" dirty="0"/>
              <a:t> de </a:t>
            </a:r>
            <a:r>
              <a:rPr lang="en-US" dirty="0" err="1"/>
              <a:t>fuerza</a:t>
            </a:r>
            <a:r>
              <a:rPr lang="en-US" dirty="0"/>
              <a:t>
</a:t>
            </a:r>
            <a:r>
              <a:rPr lang="en-US" dirty="0" err="1"/>
              <a:t>Maratón</a:t>
            </a:r>
            <a:r>
              <a:rPr lang="en-US" dirty="0"/>
              <a:t> vs. Sprints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BFF735-C5C5-41E0-B322-810820144A4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501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98AF4AE-4568-4E29-8A34-166444372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2949178" cy="16002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Belleza</a:t>
            </a:r>
            <a:r>
              <a:rPr lang="en-US" dirty="0"/>
              <a:t> Del </a:t>
            </a:r>
            <a:r>
              <a:rPr lang="en-US" dirty="0" err="1"/>
              <a:t>Envejecimiento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2759E3A-3F4C-47CD-8E76-6164D70832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799" y="457200"/>
            <a:ext cx="5714989" cy="6400800"/>
          </a:xfrm>
        </p:spPr>
        <p:txBody>
          <a:bodyPr>
            <a:normAutofit/>
          </a:bodyPr>
          <a:lstStyle/>
          <a:p>
            <a:r>
              <a:rPr lang="en-US" dirty="0" err="1"/>
              <a:t>Persistencia</a:t>
            </a:r>
            <a:r>
              <a:rPr lang="en-US" dirty="0"/>
              <a:t> (Resistencia) </a:t>
            </a:r>
          </a:p>
          <a:p>
            <a:pPr lvl="1"/>
            <a:r>
              <a:rPr lang="en-US" dirty="0" err="1"/>
              <a:t>Dificultades</a:t>
            </a:r>
            <a:r>
              <a:rPr lang="en-US" dirty="0"/>
              <a:t> </a:t>
            </a:r>
            <a:r>
              <a:rPr lang="en-US" dirty="0" err="1"/>
              <a:t>duraderas</a:t>
            </a:r>
            <a:r>
              <a:rPr lang="en-US" dirty="0"/>
              <a:t> y </a:t>
            </a:r>
            <a:r>
              <a:rPr lang="en-US" dirty="0" err="1"/>
              <a:t>Sufrimientos</a:t>
            </a:r>
            <a:endParaRPr lang="en-US" dirty="0"/>
          </a:p>
          <a:p>
            <a:pPr lvl="2"/>
            <a:r>
              <a:rPr lang="en-US" dirty="0"/>
              <a:t>Mt 13:20-21, </a:t>
            </a:r>
            <a:r>
              <a:rPr lang="en-US" dirty="0" err="1"/>
              <a:t>Sembrador</a:t>
            </a:r>
            <a:r>
              <a:rPr lang="en-US" dirty="0"/>
              <a:t>, </a:t>
            </a:r>
            <a:r>
              <a:rPr lang="en-US" dirty="0" err="1"/>
              <a:t>Terreno</a:t>
            </a:r>
            <a:r>
              <a:rPr lang="en-US" dirty="0"/>
              <a:t> </a:t>
            </a:r>
            <a:r>
              <a:rPr lang="en-US" dirty="0" err="1"/>
              <a:t>pedregoso</a:t>
            </a:r>
            <a:endParaRPr lang="en-US" dirty="0"/>
          </a:p>
          <a:p>
            <a:pPr lvl="1"/>
            <a:r>
              <a:rPr lang="en-US" dirty="0" err="1"/>
              <a:t>Requiere</a:t>
            </a:r>
            <a:r>
              <a:rPr lang="en-US" dirty="0"/>
              <a:t> </a:t>
            </a:r>
            <a:r>
              <a:rPr lang="en-US" dirty="0" err="1"/>
              <a:t>Autocontrol</a:t>
            </a:r>
            <a:endParaRPr lang="en-US" dirty="0"/>
          </a:p>
          <a:p>
            <a:pPr marL="4762" lvl="1" indent="0">
              <a:buNone/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BFF735-C5C5-41E0-B322-810820144A4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86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6F510-00BA-45C3-9DEE-BF98CCA6C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2949178" cy="16002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Belleza</a:t>
            </a:r>
            <a:r>
              <a:rPr lang="en-US" dirty="0"/>
              <a:t> Del </a:t>
            </a:r>
            <a:r>
              <a:rPr lang="en-US" dirty="0" err="1"/>
              <a:t>Envejecimiento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F3080F-500A-41C4-A67C-B5165A4D1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799" y="457200"/>
            <a:ext cx="5714989" cy="6400800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/>
              <a:t>Mansedumbre</a:t>
            </a:r>
            <a:endParaRPr lang="en-US" dirty="0"/>
          </a:p>
          <a:p>
            <a:pPr lvl="1"/>
            <a:r>
              <a:rPr lang="en-US" dirty="0"/>
              <a:t>Gal 5:22-23, Un </a:t>
            </a:r>
            <a:r>
              <a:rPr lang="en-US" dirty="0" err="1"/>
              <a:t>Fruto</a:t>
            </a:r>
            <a:r>
              <a:rPr lang="en-US" dirty="0"/>
              <a:t> del </a:t>
            </a:r>
            <a:r>
              <a:rPr lang="en-US" dirty="0" err="1"/>
              <a:t>Espíritu</a:t>
            </a:r>
            <a:endParaRPr lang="en-US" dirty="0"/>
          </a:p>
          <a:p>
            <a:pPr lvl="1"/>
            <a:r>
              <a:rPr lang="en-US" dirty="0" err="1"/>
              <a:t>Fuerza</a:t>
            </a:r>
            <a:r>
              <a:rPr lang="en-US" dirty="0"/>
              <a:t> bajo control</a:t>
            </a:r>
          </a:p>
          <a:p>
            <a:pPr lvl="2"/>
            <a:r>
              <a:rPr lang="en-US" dirty="0" err="1"/>
              <a:t>Requiere</a:t>
            </a:r>
            <a:r>
              <a:rPr lang="en-US" dirty="0"/>
              <a:t> </a:t>
            </a:r>
            <a:r>
              <a:rPr lang="en-US" dirty="0" err="1"/>
              <a:t>autocontrol</a:t>
            </a:r>
            <a:r>
              <a:rPr lang="en-US" dirty="0"/>
              <a:t> </a:t>
            </a:r>
            <a:r>
              <a:rPr lang="en-US" dirty="0" err="1"/>
              <a:t>también</a:t>
            </a:r>
            <a:r>
              <a:rPr lang="en-US" dirty="0"/>
              <a:t> </a:t>
            </a:r>
          </a:p>
          <a:p>
            <a:pPr lvl="2"/>
            <a:r>
              <a:rPr lang="en-US" dirty="0" err="1"/>
              <a:t>Fuerte</a:t>
            </a:r>
            <a:r>
              <a:rPr lang="en-US" dirty="0"/>
              <a:t> </a:t>
            </a:r>
            <a:r>
              <a:rPr lang="en-US" dirty="0" err="1"/>
              <a:t>rendimiento</a:t>
            </a:r>
            <a:r>
              <a:rPr lang="en-US" dirty="0"/>
              <a:t> a </a:t>
            </a:r>
            <a:r>
              <a:rPr lang="en-US" dirty="0" err="1"/>
              <a:t>otro</a:t>
            </a:r>
            <a:endParaRPr lang="en-US" dirty="0"/>
          </a:p>
          <a:p>
            <a:pPr lvl="1"/>
            <a:r>
              <a:rPr lang="en-US" dirty="0"/>
              <a:t>"</a:t>
            </a:r>
            <a:r>
              <a:rPr lang="en-US" dirty="0" err="1"/>
              <a:t>Forzado</a:t>
            </a:r>
            <a:r>
              <a:rPr lang="en-US" dirty="0"/>
              <a:t>"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nosotros</a:t>
            </a:r>
            <a:endParaRPr lang="en-US" dirty="0"/>
          </a:p>
          <a:p>
            <a:pPr lvl="2"/>
            <a:r>
              <a:rPr lang="en-US" dirty="0" err="1"/>
              <a:t>Ya</a:t>
            </a:r>
            <a:r>
              <a:rPr lang="en-US" dirty="0"/>
              <a:t> no </a:t>
            </a:r>
            <a:r>
              <a:rPr lang="en-US" dirty="0" err="1"/>
              <a:t>más</a:t>
            </a:r>
            <a:endParaRPr lang="en-US" dirty="0"/>
          </a:p>
          <a:p>
            <a:pPr lvl="3"/>
            <a:r>
              <a:rPr lang="en-US" dirty="0" err="1"/>
              <a:t>Mejor</a:t>
            </a:r>
            <a:endParaRPr lang="en-US" dirty="0"/>
          </a:p>
          <a:p>
            <a:pPr lvl="3"/>
            <a:r>
              <a:rPr lang="en-US" dirty="0"/>
              <a:t>Primero</a:t>
            </a:r>
          </a:p>
          <a:p>
            <a:pPr lvl="3"/>
            <a:r>
              <a:rPr lang="en-US" dirty="0" err="1"/>
              <a:t>Humillante</a:t>
            </a:r>
            <a:endParaRPr lang="en-US" dirty="0"/>
          </a:p>
          <a:p>
            <a:pPr lvl="1"/>
            <a:r>
              <a:rPr lang="en-US" dirty="0"/>
              <a:t>Eph 4:1-2, </a:t>
            </a:r>
            <a:r>
              <a:rPr lang="es-ES" dirty="0"/>
              <a:t>Una cualidad clave para la unidad</a:t>
            </a:r>
            <a:endParaRPr lang="en-US" dirty="0"/>
          </a:p>
          <a:p>
            <a:pPr lvl="2"/>
            <a:r>
              <a:rPr lang="en-US" dirty="0" err="1"/>
              <a:t>Permite</a:t>
            </a:r>
            <a:r>
              <a:rPr lang="en-US" dirty="0"/>
              <a:t> la </a:t>
            </a:r>
            <a:r>
              <a:rPr lang="en-US" dirty="0" err="1"/>
              <a:t>paz</a:t>
            </a:r>
            <a:r>
              <a:rPr lang="en-US" dirty="0"/>
              <a:t>
Tit 3:2, </a:t>
            </a:r>
            <a:r>
              <a:rPr lang="es-ES" dirty="0"/>
              <a:t>que no sean pendencieros, </a:t>
            </a:r>
            <a:r>
              <a:rPr lang="es-ES" i="1" dirty="0"/>
              <a:t>sino</a:t>
            </a:r>
            <a:r>
              <a:rPr lang="es-ES" dirty="0"/>
              <a:t> amables, mostrando toda mansedumbre para con todos los hombres. 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C539599-764E-4E3C-94E5-7E03E933044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054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6F510-00BA-45C3-9DEE-BF98CCA6C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2949178" cy="16002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Belleza</a:t>
            </a:r>
            <a:r>
              <a:rPr lang="en-US" dirty="0"/>
              <a:t> Del </a:t>
            </a:r>
            <a:r>
              <a:rPr lang="en-US" dirty="0" err="1"/>
              <a:t>Envejecimiento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F3080F-500A-41C4-A67C-B5165A4D1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799" y="457200"/>
            <a:ext cx="5714989" cy="6400800"/>
          </a:xfrm>
        </p:spPr>
        <p:txBody>
          <a:bodyPr>
            <a:normAutofit/>
          </a:bodyPr>
          <a:lstStyle/>
          <a:p>
            <a:r>
              <a:rPr lang="en-US" dirty="0" err="1"/>
              <a:t>Mansedumbre</a:t>
            </a:r>
            <a:endParaRPr lang="en-US" dirty="0"/>
          </a:p>
          <a:p>
            <a:pPr lvl="1"/>
            <a:r>
              <a:rPr lang="en-US" dirty="0" err="1"/>
              <a:t>Epitomizado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nuestro</a:t>
            </a:r>
            <a:r>
              <a:rPr lang="en-US" dirty="0"/>
              <a:t> Salvador
Mt 11:25-30, </a:t>
            </a:r>
            <a:r>
              <a:rPr lang="es-ES" dirty="0"/>
              <a:t>Jesús es manso y humilde de corazón</a:t>
            </a:r>
            <a:endParaRPr lang="en-US" dirty="0"/>
          </a:p>
          <a:p>
            <a:pPr lvl="2"/>
            <a:r>
              <a:rPr lang="en-US" dirty="0" err="1"/>
              <a:t>Nuestro</a:t>
            </a:r>
            <a:r>
              <a:rPr lang="en-US" dirty="0"/>
              <a:t> Rey
</a:t>
            </a:r>
            <a:r>
              <a:rPr lang="en-US" dirty="0" err="1"/>
              <a:t>Nuestro</a:t>
            </a:r>
            <a:r>
              <a:rPr lang="en-US" dirty="0"/>
              <a:t> Dios</a:t>
            </a:r>
          </a:p>
          <a:p>
            <a:pPr lvl="2"/>
            <a:r>
              <a:rPr lang="en-US" dirty="0" err="1"/>
              <a:t>Nuestro</a:t>
            </a:r>
            <a:r>
              <a:rPr lang="en-US" dirty="0"/>
              <a:t> </a:t>
            </a:r>
            <a:r>
              <a:rPr lang="en-US" dirty="0" err="1"/>
              <a:t>Creador</a:t>
            </a:r>
            <a:endParaRPr lang="en-US" dirty="0"/>
          </a:p>
          <a:p>
            <a:pPr lvl="1"/>
            <a:r>
              <a:rPr lang="es-ES" dirty="0"/>
              <a:t>Encontrar alegría en los logros de otros</a:t>
            </a:r>
          </a:p>
          <a:p>
            <a:pPr lvl="2"/>
            <a:r>
              <a:rPr lang="es-ES" dirty="0"/>
              <a:t>no es una competencia para ser mejor
Exhibiendo Paciencia hacia el Estudiante 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B1AE25C-63FC-43F4-9B8E-1447EB9647D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103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98AF4AE-4568-4E29-8A34-166444372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2949178" cy="16002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Belleza</a:t>
            </a:r>
            <a:r>
              <a:rPr lang="en-US" dirty="0"/>
              <a:t> Del </a:t>
            </a:r>
            <a:r>
              <a:rPr lang="en-US" dirty="0" err="1"/>
              <a:t>Envejecimiento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2759E3A-3F4C-47CD-8E76-6164D70832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799" y="457200"/>
            <a:ext cx="5714989" cy="6400800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Experiencia</a:t>
            </a:r>
            <a:r>
              <a:rPr lang="en-US" dirty="0"/>
              <a:t> Produce </a:t>
            </a:r>
            <a:r>
              <a:rPr lang="en-US" dirty="0" err="1"/>
              <a:t>Madurez</a:t>
            </a:r>
            <a:endParaRPr lang="en-US" dirty="0"/>
          </a:p>
          <a:p>
            <a:pPr lvl="1"/>
            <a:r>
              <a:rPr lang="en-US" dirty="0"/>
              <a:t>Más </a:t>
            </a:r>
            <a:r>
              <a:rPr lang="en-US" dirty="0" err="1"/>
              <a:t>experiencia</a:t>
            </a:r>
            <a:endParaRPr lang="en-US" dirty="0"/>
          </a:p>
          <a:p>
            <a:pPr lvl="2"/>
            <a:r>
              <a:rPr lang="es-ES" dirty="0"/>
              <a:t>Anhelo la salud y la aptitud de nuestros jóvenes
</a:t>
            </a:r>
            <a:r>
              <a:rPr lang="en-US" dirty="0"/>
              <a:t>El </a:t>
            </a:r>
            <a:r>
              <a:rPr lang="en-US" dirty="0" err="1"/>
              <a:t>envejecimiento</a:t>
            </a:r>
            <a:r>
              <a:rPr lang="en-US" dirty="0"/>
              <a:t> </a:t>
            </a:r>
            <a:r>
              <a:rPr lang="en-US" dirty="0" err="1"/>
              <a:t>duele</a:t>
            </a:r>
            <a:endParaRPr lang="en-US" dirty="0"/>
          </a:p>
          <a:p>
            <a:pPr lvl="1"/>
            <a:r>
              <a:rPr lang="es-ES" dirty="0"/>
              <a:t>Más Observador de Nosotros mismos y de los demás</a:t>
            </a:r>
          </a:p>
          <a:p>
            <a:pPr lvl="2"/>
            <a:r>
              <a:rPr lang="en-US" dirty="0" err="1"/>
              <a:t>Aprender</a:t>
            </a:r>
            <a:r>
              <a:rPr lang="en-US" dirty="0"/>
              <a:t> </a:t>
            </a:r>
            <a:r>
              <a:rPr lang="en-US" dirty="0" err="1"/>
              <a:t>quiénes</a:t>
            </a:r>
            <a:r>
              <a:rPr lang="en-US" dirty="0"/>
              <a:t> </a:t>
            </a:r>
            <a:r>
              <a:rPr lang="en-US" dirty="0" err="1"/>
              <a:t>somos</a:t>
            </a:r>
            <a:endParaRPr lang="en-US" dirty="0"/>
          </a:p>
          <a:p>
            <a:pPr lvl="1"/>
            <a:r>
              <a:rPr lang="es-ES" dirty="0"/>
              <a:t>Valoración de las virtudes cristianas</a:t>
            </a:r>
          </a:p>
          <a:p>
            <a:pPr lvl="2"/>
            <a:r>
              <a:rPr lang="en-US" dirty="0" err="1"/>
              <a:t>Espíritu</a:t>
            </a:r>
            <a:r>
              <a:rPr lang="en-US" dirty="0"/>
              <a:t> </a:t>
            </a:r>
            <a:r>
              <a:rPr lang="en-US" dirty="0" err="1"/>
              <a:t>competitivo</a:t>
            </a:r>
            <a:r>
              <a:rPr lang="en-US" dirty="0"/>
              <a:t> Vs. </a:t>
            </a:r>
            <a:r>
              <a:rPr lang="en-US" dirty="0" err="1"/>
              <a:t>dulzura</a:t>
            </a:r>
            <a:r>
              <a:rPr lang="en-US" dirty="0"/>
              <a:t>, </a:t>
            </a:r>
            <a:r>
              <a:rPr lang="en-US" dirty="0" err="1"/>
              <a:t>humildad</a:t>
            </a:r>
            <a:r>
              <a:rPr lang="en-US" dirty="0"/>
              <a:t> y </a:t>
            </a:r>
            <a:r>
              <a:rPr lang="en-US" dirty="0" err="1"/>
              <a:t>mansedumbre</a:t>
            </a:r>
            <a:endParaRPr lang="en-US" dirty="0"/>
          </a:p>
          <a:p>
            <a:pPr lvl="2"/>
            <a:r>
              <a:rPr lang="en-US" dirty="0" err="1"/>
              <a:t>Corriendo</a:t>
            </a:r>
            <a:r>
              <a:rPr lang="en-US" dirty="0"/>
              <a:t> vs. Resistencia</a:t>
            </a:r>
          </a:p>
          <a:p>
            <a:pPr lvl="2"/>
            <a:r>
              <a:rPr lang="en-US" dirty="0" err="1"/>
              <a:t>Velocidad</a:t>
            </a:r>
            <a:r>
              <a:rPr lang="en-US" dirty="0"/>
              <a:t> vs. </a:t>
            </a:r>
            <a:r>
              <a:rPr lang="en-US" dirty="0" err="1"/>
              <a:t>Consistencia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03FF7D-5AA9-40D9-A65E-F8121CBCDF6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125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98AF4AE-4568-4E29-8A34-166444372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2949178" cy="16002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Belleza</a:t>
            </a:r>
            <a:r>
              <a:rPr lang="en-US" dirty="0"/>
              <a:t> Del </a:t>
            </a:r>
            <a:r>
              <a:rPr lang="en-US" dirty="0" err="1"/>
              <a:t>Envejecimiento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2759E3A-3F4C-47CD-8E76-6164D70832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799" y="457200"/>
            <a:ext cx="5714989" cy="6400800"/>
          </a:xfrm>
        </p:spPr>
        <p:txBody>
          <a:bodyPr>
            <a:normAutofit/>
          </a:bodyPr>
          <a:lstStyle/>
          <a:p>
            <a:r>
              <a:rPr lang="en-US" dirty="0" err="1"/>
              <a:t>Experiencia</a:t>
            </a:r>
            <a:r>
              <a:rPr lang="en-US" dirty="0"/>
              <a:t> Produce </a:t>
            </a:r>
            <a:r>
              <a:rPr lang="en-US" dirty="0" err="1"/>
              <a:t>Madurez</a:t>
            </a:r>
            <a:endParaRPr lang="en-US" dirty="0"/>
          </a:p>
          <a:p>
            <a:pPr lvl="1"/>
            <a:r>
              <a:rPr lang="en-US" dirty="0"/>
              <a:t>Eccl 12:1-8, </a:t>
            </a:r>
            <a:r>
              <a:rPr lang="es-ES" dirty="0"/>
              <a:t>Acuérdate de tu Creador en los días de tu juventud, antes que vengan los días malos, y lleguen los años, de los cuales digas: No tengo en ellos contentamiento; </a:t>
            </a:r>
          </a:p>
          <a:p>
            <a:pPr lvl="1"/>
            <a:r>
              <a:rPr lang="en-US" dirty="0"/>
              <a:t>Eph 5:15-18, </a:t>
            </a:r>
            <a:r>
              <a:rPr lang="en-US" dirty="0" err="1"/>
              <a:t>Tiempo</a:t>
            </a:r>
            <a:r>
              <a:rPr lang="en-US" dirty="0"/>
              <a:t> de </a:t>
            </a:r>
            <a:r>
              <a:rPr lang="en-US" dirty="0" err="1"/>
              <a:t>redención</a:t>
            </a:r>
            <a:endParaRPr lang="en-US" dirty="0"/>
          </a:p>
          <a:p>
            <a:pPr lvl="1"/>
            <a:r>
              <a:rPr lang="en-US" dirty="0"/>
              <a:t>La </a:t>
            </a:r>
            <a:r>
              <a:rPr lang="en-US" dirty="0" err="1"/>
              <a:t>maduración</a:t>
            </a:r>
            <a:r>
              <a:rPr lang="en-US" dirty="0"/>
              <a:t> </a:t>
            </a:r>
            <a:r>
              <a:rPr lang="en-US" dirty="0" err="1"/>
              <a:t>toma</a:t>
            </a:r>
            <a:r>
              <a:rPr lang="en-US" dirty="0"/>
              <a:t> </a:t>
            </a:r>
            <a:r>
              <a:rPr lang="en-US" dirty="0" err="1"/>
              <a:t>tiempo</a:t>
            </a:r>
            <a:endParaRPr lang="en-US" dirty="0"/>
          </a:p>
          <a:p>
            <a:pPr lvl="2"/>
            <a:r>
              <a:rPr lang="en-US" dirty="0"/>
              <a:t>El </a:t>
            </a:r>
            <a:r>
              <a:rPr lang="en-US" dirty="0" err="1"/>
              <a:t>tiempo</a:t>
            </a:r>
            <a:r>
              <a:rPr lang="en-US" dirty="0"/>
              <a:t> es </a:t>
            </a:r>
            <a:r>
              <a:rPr lang="en-US" dirty="0" err="1"/>
              <a:t>precioso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F29AE9D-BE6C-4DAC-AF62-9184692A215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445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98AF4AE-4568-4E29-8A34-166444372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2949178" cy="16002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Belleza</a:t>
            </a:r>
            <a:r>
              <a:rPr lang="en-US" dirty="0"/>
              <a:t> Del </a:t>
            </a:r>
            <a:r>
              <a:rPr lang="en-US" dirty="0" err="1"/>
              <a:t>Envejecimiento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2759E3A-3F4C-47CD-8E76-6164D70832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799" y="457200"/>
            <a:ext cx="5714989" cy="6400800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/>
              <a:t>Experiencia</a:t>
            </a:r>
            <a:r>
              <a:rPr lang="en-US" dirty="0"/>
              <a:t> Produce </a:t>
            </a:r>
            <a:r>
              <a:rPr lang="en-US" dirty="0" err="1"/>
              <a:t>Madurez</a:t>
            </a:r>
            <a:endParaRPr lang="en-US" dirty="0"/>
          </a:p>
          <a:p>
            <a:pPr lvl="1"/>
            <a:r>
              <a:rPr lang="en-US" dirty="0" err="1"/>
              <a:t>Buscando</a:t>
            </a:r>
            <a:r>
              <a:rPr lang="en-US" dirty="0"/>
              <a:t> </a:t>
            </a:r>
            <a:r>
              <a:rPr lang="en-US" dirty="0" err="1"/>
              <a:t>respuestas</a:t>
            </a:r>
            <a:endParaRPr lang="en-US" dirty="0"/>
          </a:p>
          <a:p>
            <a:pPr lvl="2"/>
            <a:r>
              <a:rPr lang="en-US" dirty="0"/>
              <a:t>por </a:t>
            </a:r>
            <a:r>
              <a:rPr lang="en-US" dirty="0" err="1"/>
              <a:t>qué</a:t>
            </a:r>
            <a:r>
              <a:rPr lang="en-US" dirty="0"/>
              <a:t>!?</a:t>
            </a:r>
          </a:p>
          <a:p>
            <a:pPr lvl="2"/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juventud</a:t>
            </a:r>
            <a:r>
              <a:rPr lang="en-US" dirty="0"/>
              <a:t>, </a:t>
            </a:r>
            <a:r>
              <a:rPr lang="en-US" dirty="0" err="1"/>
              <a:t>todo</a:t>
            </a:r>
            <a:r>
              <a:rPr lang="en-US" dirty="0"/>
              <a:t> era </a:t>
            </a:r>
            <a:r>
              <a:rPr lang="en-US" dirty="0" err="1"/>
              <a:t>automático</a:t>
            </a:r>
            <a:r>
              <a:rPr lang="en-US" dirty="0"/>
              <a:t> y </a:t>
            </a:r>
            <a:r>
              <a:rPr lang="en-US" dirty="0" err="1"/>
              <a:t>fácil</a:t>
            </a:r>
            <a:endParaRPr lang="en-US" dirty="0"/>
          </a:p>
          <a:p>
            <a:pPr lvl="1"/>
            <a:r>
              <a:rPr lang="es-ES" dirty="0"/>
              <a:t>Ser consciente de mejores maneras</a:t>
            </a:r>
          </a:p>
          <a:p>
            <a:pPr lvl="2"/>
            <a:r>
              <a:rPr lang="es-ES" dirty="0"/>
              <a:t>Valoración de las virtudes cristianas</a:t>
            </a:r>
            <a:endParaRPr lang="en-US" dirty="0"/>
          </a:p>
          <a:p>
            <a:pPr lvl="1"/>
            <a:r>
              <a:rPr lang="es-ES" dirty="0"/>
              <a:t>Tenga en cuenta las mejoras</a:t>
            </a:r>
          </a:p>
          <a:p>
            <a:pPr lvl="2"/>
            <a:r>
              <a:rPr lang="en-US" dirty="0" err="1"/>
              <a:t>Crecimiento</a:t>
            </a:r>
            <a:endParaRPr lang="en-US" dirty="0"/>
          </a:p>
          <a:p>
            <a:pPr lvl="2"/>
            <a:r>
              <a:rPr lang="en-US" dirty="0" err="1"/>
              <a:t>Maduración</a:t>
            </a:r>
            <a:endParaRPr lang="en-US" dirty="0"/>
          </a:p>
          <a:p>
            <a:pPr lvl="1"/>
            <a:r>
              <a:rPr lang="en-US" dirty="0" err="1"/>
              <a:t>Debilidades</a:t>
            </a:r>
            <a:r>
              <a:rPr lang="en-US" dirty="0"/>
              <a:t> y </a:t>
            </a:r>
            <a:r>
              <a:rPr lang="en-US" dirty="0" err="1"/>
              <a:t>Fortalezas</a:t>
            </a:r>
            <a:endParaRPr lang="en-US" dirty="0"/>
          </a:p>
          <a:p>
            <a:pPr lvl="2"/>
            <a:r>
              <a:rPr lang="en-US" dirty="0" err="1"/>
              <a:t>Espiritual</a:t>
            </a:r>
            <a:r>
              <a:rPr lang="en-US" dirty="0"/>
              <a:t> and </a:t>
            </a:r>
            <a:r>
              <a:rPr lang="en-US" dirty="0" err="1"/>
              <a:t>físico</a:t>
            </a:r>
            <a:endParaRPr lang="en-US" dirty="0"/>
          </a:p>
          <a:p>
            <a:pPr lvl="1"/>
            <a:r>
              <a:rPr lang="es-ES" dirty="0"/>
              <a:t>La piedad se vuelve más:</a:t>
            </a:r>
          </a:p>
          <a:p>
            <a:pPr lvl="2"/>
            <a:r>
              <a:rPr lang="en-US" dirty="0" err="1"/>
              <a:t>Obvio</a:t>
            </a:r>
            <a:r>
              <a:rPr lang="en-US" dirty="0"/>
              <a:t>, </a:t>
            </a:r>
            <a:r>
              <a:rPr lang="en-US" dirty="0" err="1"/>
              <a:t>Valioso</a:t>
            </a:r>
            <a:r>
              <a:rPr lang="en-US" dirty="0"/>
              <a:t>, </a:t>
            </a:r>
            <a:r>
              <a:rPr lang="en-US" dirty="0" err="1"/>
              <a:t>Aplicable</a:t>
            </a:r>
            <a:r>
              <a:rPr lang="en-US" dirty="0"/>
              <a:t>, </a:t>
            </a:r>
            <a:r>
              <a:rPr lang="en-US" dirty="0" err="1"/>
              <a:t>Útil</a:t>
            </a:r>
            <a:endParaRPr lang="en-US" dirty="0"/>
          </a:p>
          <a:p>
            <a:pPr lvl="1"/>
            <a:r>
              <a:rPr lang="en-US" dirty="0"/>
              <a:t>Valor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eternidad</a:t>
            </a:r>
            <a:endParaRPr lang="en-US" dirty="0"/>
          </a:p>
          <a:p>
            <a:pPr lvl="2"/>
            <a:r>
              <a:rPr lang="en-US" dirty="0" err="1"/>
              <a:t>Fragilidad</a:t>
            </a:r>
            <a:r>
              <a:rPr lang="en-US" dirty="0"/>
              <a:t> de la </a:t>
            </a:r>
            <a:r>
              <a:rPr lang="en-US" dirty="0" err="1"/>
              <a:t>vida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E6F168-AF35-4916-8960-0678A431C1A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123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98AF4AE-4568-4E29-8A34-166444372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2949178" cy="16002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Belleza</a:t>
            </a:r>
            <a:r>
              <a:rPr lang="en-US" dirty="0"/>
              <a:t> Del </a:t>
            </a:r>
            <a:r>
              <a:rPr lang="en-US" dirty="0" err="1"/>
              <a:t>Envejecimiento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2759E3A-3F4C-47CD-8E76-6164D70832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799" y="457200"/>
            <a:ext cx="5714989" cy="6400800"/>
          </a:xfrm>
        </p:spPr>
        <p:txBody>
          <a:bodyPr>
            <a:normAutofit/>
          </a:bodyPr>
          <a:lstStyle/>
          <a:p>
            <a:r>
              <a:rPr lang="en-US" dirty="0"/>
              <a:t>La </a:t>
            </a:r>
            <a:r>
              <a:rPr lang="en-US" dirty="0" err="1"/>
              <a:t>edad</a:t>
            </a:r>
            <a:r>
              <a:rPr lang="en-US" dirty="0"/>
              <a:t> </a:t>
            </a:r>
            <a:r>
              <a:rPr lang="en-US" dirty="0" err="1"/>
              <a:t>importa</a:t>
            </a:r>
            <a:endParaRPr lang="en-US" dirty="0"/>
          </a:p>
          <a:p>
            <a:pPr lvl="1"/>
            <a:r>
              <a:rPr lang="en-US" dirty="0" err="1"/>
              <a:t>Templanza</a:t>
            </a:r>
            <a:endParaRPr lang="en-US" dirty="0"/>
          </a:p>
          <a:p>
            <a:pPr lvl="1"/>
            <a:r>
              <a:rPr lang="en-US" dirty="0" err="1"/>
              <a:t>Persistencia</a:t>
            </a:r>
            <a:r>
              <a:rPr lang="en-US" dirty="0"/>
              <a:t> (Resistencia)</a:t>
            </a:r>
          </a:p>
          <a:p>
            <a:pPr lvl="1"/>
            <a:r>
              <a:rPr lang="en-US" dirty="0" err="1"/>
              <a:t>Mansedumbre</a:t>
            </a:r>
            <a:endParaRPr lang="en-US" dirty="0"/>
          </a:p>
          <a:p>
            <a:pPr lvl="1"/>
            <a:r>
              <a:rPr lang="en-US" dirty="0" err="1"/>
              <a:t>Experiencia</a:t>
            </a:r>
            <a:r>
              <a:rPr lang="en-US" dirty="0"/>
              <a:t> Produce </a:t>
            </a:r>
            <a:r>
              <a:rPr lang="en-US" dirty="0" err="1"/>
              <a:t>Madurez</a:t>
            </a:r>
            <a:endParaRPr lang="en-US" dirty="0"/>
          </a:p>
          <a:p>
            <a:pPr lvl="2"/>
            <a:r>
              <a:rPr lang="en-US" dirty="0" err="1"/>
              <a:t>Humildad</a:t>
            </a:r>
            <a:endParaRPr lang="en-US" dirty="0"/>
          </a:p>
          <a:p>
            <a:pPr lvl="2"/>
            <a:r>
              <a:rPr lang="en-US" dirty="0"/>
              <a:t>Valor del </a:t>
            </a:r>
            <a:r>
              <a:rPr lang="en-US" dirty="0" err="1"/>
              <a:t>tiempo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E6F168-AF35-4916-8960-0678A431C1A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576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1268</TotalTime>
  <Words>581</Words>
  <Application>Microsoft Office PowerPoint</Application>
  <PresentationFormat>On-screen Show (4:3)</PresentationFormat>
  <Paragraphs>116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Calibri Light</vt:lpstr>
      <vt:lpstr>Calibri</vt:lpstr>
      <vt:lpstr>Arial</vt:lpstr>
      <vt:lpstr>Wingdings</vt:lpstr>
      <vt:lpstr>Office Theme</vt:lpstr>
      <vt:lpstr>Envejecer Con Gracia</vt:lpstr>
      <vt:lpstr>Belleza Del Envejecimiento</vt:lpstr>
      <vt:lpstr>Belleza Del Envejecimiento</vt:lpstr>
      <vt:lpstr>Belleza Del Envejecimiento</vt:lpstr>
      <vt:lpstr>Belleza Del Envejecimiento</vt:lpstr>
      <vt:lpstr>Belleza Del Envejecimiento</vt:lpstr>
      <vt:lpstr>Belleza Del Envejecimiento</vt:lpstr>
      <vt:lpstr>Belleza Del Envejecimiento</vt:lpstr>
      <vt:lpstr>Belleza Del Envejecimiento</vt:lpstr>
      <vt:lpstr>Belleza Del Envejecimiento</vt:lpstr>
      <vt:lpstr>Belleza Del Envejecimiento</vt:lpstr>
      <vt:lpstr>Belleza Del Envejecimiento</vt:lpstr>
      <vt:lpstr>Belleza Del Envejecimiento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CountryBoy</dc:creator>
  <cp:lastModifiedBy>Ross Ward</cp:lastModifiedBy>
  <cp:revision>134</cp:revision>
  <dcterms:created xsi:type="dcterms:W3CDTF">2007-12-02T14:33:24Z</dcterms:created>
  <dcterms:modified xsi:type="dcterms:W3CDTF">2020-12-13T14:07:40Z</dcterms:modified>
</cp:coreProperties>
</file>