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4" r:id="rId1"/>
  </p:sldMasterIdLst>
  <p:notesMasterIdLst>
    <p:notesMasterId r:id="rId14"/>
  </p:notesMasterIdLst>
  <p:handoutMasterIdLst>
    <p:handoutMasterId r:id="rId15"/>
  </p:handoutMasterIdLst>
  <p:sldIdLst>
    <p:sldId id="283" r:id="rId2"/>
    <p:sldId id="307" r:id="rId3"/>
    <p:sldId id="293" r:id="rId4"/>
    <p:sldId id="301" r:id="rId5"/>
    <p:sldId id="304" r:id="rId6"/>
    <p:sldId id="309" r:id="rId7"/>
    <p:sldId id="310" r:id="rId8"/>
    <p:sldId id="311" r:id="rId9"/>
    <p:sldId id="302" r:id="rId10"/>
    <p:sldId id="312" r:id="rId11"/>
    <p:sldId id="313" r:id="rId12"/>
    <p:sldId id="300" r:id="rId13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FFFF"/>
    <a:srgbClr val="FF3300"/>
    <a:srgbClr val="3333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2571" autoAdjust="0"/>
  </p:normalViewPr>
  <p:slideViewPr>
    <p:cSldViewPr>
      <p:cViewPr varScale="1">
        <p:scale>
          <a:sx n="84" d="100"/>
          <a:sy n="84" d="100"/>
        </p:scale>
        <p:origin x="15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9AB22E-3F9F-4E82-B630-ED7A8106F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28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CD0EDE-A35E-4F54-80C3-5C71B125864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3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9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048C6-F51A-4832-AD01-00EDCF00B456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4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9695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42900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2967990" cy="3276600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 title="Divider Bar"/>
          <p:cNvSpPr/>
          <p:nvPr/>
        </p:nvSpPr>
        <p:spPr>
          <a:xfrm>
            <a:off x="342900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3810000"/>
            <a:ext cx="296799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-152400"/>
            <a:ext cx="6113356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381000"/>
            <a:ext cx="48006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Arial Black" panose="020B0A04020102020204" pitchFamily="34" charset="0"/>
              </a:defRPr>
            </a:lvl1pPr>
            <a:lvl2pPr marL="457200" indent="-457200">
              <a:defRPr sz="3600" i="0"/>
            </a:lvl2pPr>
            <a:lvl3pPr marL="914400" indent="-457200">
              <a:defRPr sz="3600" i="1"/>
            </a:lvl3pPr>
            <a:lvl4pPr marL="1371600" indent="-457200">
              <a:defRPr sz="3200" i="0"/>
            </a:lvl4pPr>
            <a:lvl5pPr>
              <a:defRPr sz="3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883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8153400" cy="1447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609600" y="2133601"/>
            <a:ext cx="8534400" cy="4724400"/>
          </a:xfrm>
          <a:prstGeom prst="round2DiagRect">
            <a:avLst>
              <a:gd name="adj1" fmla="val 20689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2362200"/>
            <a:ext cx="7962900" cy="41910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3600"/>
            </a:lvl3pPr>
            <a:lvl4pPr>
              <a:defRPr sz="36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46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609600" y="2057401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31263"/>
            <a:ext cx="3335840" cy="4169537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defRPr sz="3200" baseline="0">
                <a:solidFill>
                  <a:schemeClr val="tx2"/>
                </a:solidFill>
              </a:defRPr>
            </a:lvl2pPr>
            <a:lvl3pPr>
              <a:defRPr sz="2800" baseline="0">
                <a:solidFill>
                  <a:schemeClr val="tx2"/>
                </a:solidFill>
              </a:defRPr>
            </a:lvl3pPr>
            <a:lvl4pPr>
              <a:defRPr sz="2800" baseline="0">
                <a:solidFill>
                  <a:schemeClr val="tx2"/>
                </a:solidFill>
              </a:defRPr>
            </a:lvl4pPr>
            <a:lvl5pPr>
              <a:defRPr sz="2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4928307" y="2053207"/>
            <a:ext cx="4038600" cy="4648200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8560" y="2318129"/>
            <a:ext cx="3640640" cy="408267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tx2"/>
                </a:solidFill>
              </a:defRPr>
            </a:lvl2pPr>
            <a:lvl3pPr>
              <a:defRPr sz="2800">
                <a:solidFill>
                  <a:schemeClr val="tx2"/>
                </a:solidFill>
              </a:defRPr>
            </a:lvl3pPr>
            <a:lvl4pPr>
              <a:defRPr sz="28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11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Diagonal Corner Rectangle 9"/>
          <p:cNvSpPr/>
          <p:nvPr userDrawn="1"/>
        </p:nvSpPr>
        <p:spPr>
          <a:xfrm>
            <a:off x="609600" y="2814636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 userDrawn="1"/>
        </p:nvSpPr>
        <p:spPr>
          <a:xfrm>
            <a:off x="4928307" y="2810442"/>
            <a:ext cx="4038600" cy="3971358"/>
          </a:xfrm>
          <a:prstGeom prst="round2DiagRect">
            <a:avLst>
              <a:gd name="adj1" fmla="val 8471"/>
              <a:gd name="adj2" fmla="val 8725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04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981200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946177"/>
            <a:ext cx="3335839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1990724"/>
            <a:ext cx="333584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8560" y="2946177"/>
            <a:ext cx="3335840" cy="3652089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7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7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308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>
            <a:off x="609600" y="0"/>
            <a:ext cx="8534400" cy="1867694"/>
          </a:xfrm>
          <a:prstGeom prst="round2DiagRect">
            <a:avLst>
              <a:gd name="adj1" fmla="val 40044"/>
              <a:gd name="adj2" fmla="val 0"/>
            </a:avLst>
          </a:prstGeom>
          <a:gradFill>
            <a:gsLst>
              <a:gs pos="0">
                <a:schemeClr val="bg2"/>
              </a:gs>
              <a:gs pos="86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191294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705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32" r:id="rId2"/>
    <p:sldLayoutId id="2147483726" r:id="rId3"/>
    <p:sldLayoutId id="2147483728" r:id="rId4"/>
    <p:sldLayoutId id="2147483729" r:id="rId5"/>
    <p:sldLayoutId id="2147483730" r:id="rId6"/>
    <p:sldLayoutId id="2147483733" r:id="rId7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b="0" kern="1200" cap="none" spc="0" baseline="0">
          <a:ln w="0"/>
          <a:solidFill>
            <a:schemeClr val="tx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abundante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Juan 10:10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D5FF3-9D73-4BBE-B060-C16050900F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39127" y="5689526"/>
            <a:ext cx="1197219" cy="863674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3"/>
            <a:ext cx="6270922" cy="3254063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abundante</a:t>
            </a:r>
            <a:r>
              <a:rPr lang="en-US" dirty="0"/>
              <a:t> </a:t>
            </a:r>
            <a:br>
              <a:rPr lang="en-US" dirty="0"/>
            </a:br>
            <a:r>
              <a:rPr lang="en-US" b="1" cap="none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Certeza</a:t>
            </a:r>
            <a:endParaRPr lang="en-US" b="1" cap="none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2E96D-7192-41BB-ADCD-00720A1178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39127" y="5689526"/>
            <a:ext cx="1197219" cy="863674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Dios es
</a:t>
            </a:r>
            <a:r>
              <a:rPr lang="en-US" dirty="0" err="1"/>
              <a:t>Constante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s-ES" dirty="0" err="1"/>
              <a:t>Heb</a:t>
            </a:r>
            <a:r>
              <a:rPr lang="es-ES" dirty="0"/>
              <a:t> 1:10-12, el mundo está cambiando, Dios no ha cambiado 
</a:t>
            </a:r>
            <a:r>
              <a:rPr lang="es-ES" dirty="0" err="1"/>
              <a:t>Heb</a:t>
            </a:r>
            <a:r>
              <a:rPr lang="es-ES" dirty="0"/>
              <a:t> 6:17-19, ancla del alma, segura y firme
</a:t>
            </a:r>
            <a:r>
              <a:rPr lang="es-ES" dirty="0" err="1"/>
              <a:t>Jas</a:t>
            </a:r>
            <a:r>
              <a:rPr lang="es-ES" dirty="0"/>
              <a:t> 1:17, Sin </a:t>
            </a:r>
            <a:r>
              <a:rPr lang="es-ES" dirty="0" err="1"/>
              <a:t>variableidad</a:t>
            </a:r>
            <a:r>
              <a:rPr lang="es-ES" dirty="0"/>
              <a:t>
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80306-ABE6-4020-8642-3EBEAAE23B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8590" y="6015176"/>
            <a:ext cx="1197219" cy="83552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1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Dios 
No
</a:t>
            </a:r>
            <a:r>
              <a:rPr lang="en-US" dirty="0" err="1"/>
              <a:t>Mentira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err="1"/>
              <a:t>Heb</a:t>
            </a:r>
            <a:r>
              <a:rPr lang="es-ES" dirty="0"/>
              <a:t> 6:17-19, imposible que Dios mienta
</a:t>
            </a:r>
            <a:r>
              <a:rPr lang="es-ES" dirty="0" err="1"/>
              <a:t>Titus</a:t>
            </a:r>
            <a:r>
              <a:rPr lang="es-ES" dirty="0"/>
              <a:t> 1:2, Dios no puede mentir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6CF666-A4F6-41A6-B458-8823E01D88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015038"/>
            <a:ext cx="1196975" cy="835025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Dios conquistó a nuestros enemigos
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Nuestro enemigo es fuerte</a:t>
            </a:r>
          </a:p>
          <a:p>
            <a:pPr lvl="1"/>
            <a:r>
              <a:rPr lang="es-ES" dirty="0"/>
              <a:t>1 </a:t>
            </a:r>
            <a:r>
              <a:rPr lang="es-ES" dirty="0" err="1"/>
              <a:t>Pet</a:t>
            </a:r>
            <a:r>
              <a:rPr lang="es-ES" dirty="0"/>
              <a:t> 5:8, Satanás va como un león rugiente
</a:t>
            </a:r>
            <a:r>
              <a:rPr lang="es-ES" dirty="0" err="1"/>
              <a:t>Lk</a:t>
            </a:r>
            <a:r>
              <a:rPr lang="es-ES" dirty="0"/>
              <a:t> 22,31-34, Satanás ruega que tamiza a Pedro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CA915-C9CA-4527-95EF-3A4DFBAA02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015038"/>
            <a:ext cx="1196975" cy="835025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Dios conquistó a nuestros enemigos
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Nuestros enemigos han sido conquistados</a:t>
            </a:r>
          </a:p>
          <a:p>
            <a:pPr lvl="1"/>
            <a:r>
              <a:rPr lang="es-ES" dirty="0" err="1"/>
              <a:t>Heb</a:t>
            </a:r>
            <a:r>
              <a:rPr lang="es-ES" dirty="0"/>
              <a:t> 2:14-16, destruyó a Satanás
1 </a:t>
            </a:r>
            <a:r>
              <a:rPr lang="es-ES" dirty="0" err="1"/>
              <a:t>Pet</a:t>
            </a:r>
            <a:r>
              <a:rPr lang="es-ES" dirty="0"/>
              <a:t> 1:3-4, Esperanza viva en la resurrección de Jesús
1 </a:t>
            </a:r>
            <a:r>
              <a:rPr lang="es-ES" dirty="0" err="1"/>
              <a:t>Cor</a:t>
            </a:r>
            <a:r>
              <a:rPr lang="es-ES" dirty="0"/>
              <a:t> 15:24-27, El último enemigo es la muerte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7F915-2845-4254-BED1-85B4475D38A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015038"/>
            <a:ext cx="1196975" cy="835025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8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God Conquered our Enemies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Overcome</a:t>
            </a:r>
          </a:p>
          <a:p>
            <a:pPr lvl="1"/>
            <a:r>
              <a:rPr lang="en-US" dirty="0"/>
              <a:t>1 Cor 10:13, Satan’s Power is Limited</a:t>
            </a:r>
          </a:p>
          <a:p>
            <a:pPr lvl="1"/>
            <a:r>
              <a:rPr lang="en-US" dirty="0"/>
              <a:t>Jas 4:7, Resist the Devil and he will Flee</a:t>
            </a:r>
          </a:p>
          <a:p>
            <a:pPr lvl="1"/>
            <a:r>
              <a:rPr lang="en-US" dirty="0" err="1"/>
              <a:t>Eph</a:t>
            </a:r>
            <a:r>
              <a:rPr lang="en-US" dirty="0"/>
              <a:t> 6:11-13, we need the whole Armor of God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A813E-C8E3-40D6-805A-69ADBECEDB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015038"/>
            <a:ext cx="1196975" cy="835025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7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Desires Our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381000"/>
            <a:ext cx="51816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Desires</a:t>
            </a:r>
            <a:r>
              <a:rPr lang="en-US" dirty="0"/>
              <a:t> </a:t>
            </a: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all</a:t>
            </a:r>
            <a:r>
              <a:rPr lang="en-US" dirty="0"/>
              <a:t> </a:t>
            </a: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to</a:t>
            </a:r>
            <a:r>
              <a:rPr lang="en-US" dirty="0"/>
              <a:t> </a:t>
            </a: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be</a:t>
            </a:r>
            <a:r>
              <a:rPr lang="en-US" dirty="0"/>
              <a:t> </a:t>
            </a: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Saved</a:t>
            </a:r>
          </a:p>
          <a:p>
            <a:r>
              <a:rPr lang="en-US" dirty="0" err="1"/>
              <a:t>Jn</a:t>
            </a:r>
            <a:r>
              <a:rPr lang="en-US" dirty="0"/>
              <a:t> 3:16, God so loved the world</a:t>
            </a:r>
          </a:p>
          <a:p>
            <a:r>
              <a:rPr lang="en-US" dirty="0"/>
              <a:t>I Tim 2:3, would that all are saved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CA764-991F-43F1-B491-7BAB0552F3E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8590" y="6015176"/>
            <a:ext cx="1197219" cy="83552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5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Desires Our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Rejoicing over Saved</a:t>
            </a:r>
          </a:p>
          <a:p>
            <a:r>
              <a:rPr lang="en-US" dirty="0"/>
              <a:t>Lk 15, Parables of the Lost Sheep, Coin, &amp; Son</a:t>
            </a:r>
          </a:p>
          <a:p>
            <a:r>
              <a:rPr lang="en-US" dirty="0"/>
              <a:t>II Pet 3:9, 13-15, God is patient and does not desire that any perish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265CD-6B80-407C-81A7-8635324E85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8590" y="6015176"/>
            <a:ext cx="1197219" cy="83552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Desires Our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381000"/>
            <a:ext cx="45720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Patience of God</a:t>
            </a:r>
          </a:p>
          <a:p>
            <a:r>
              <a:rPr lang="en-US" sz="3200" dirty="0"/>
              <a:t>II Pet 3:9, 13-15, God is patient and does not desire that any perish</a:t>
            </a:r>
          </a:p>
          <a:p>
            <a:r>
              <a:rPr lang="en-US" sz="3200" dirty="0"/>
              <a:t>Gen 19:15-22, Lot Lingered</a:t>
            </a:r>
          </a:p>
          <a:p>
            <a:r>
              <a:rPr lang="en-US" sz="3200" dirty="0"/>
              <a:t>I </a:t>
            </a:r>
            <a:r>
              <a:rPr lang="en-US" sz="3200" dirty="0" err="1"/>
              <a:t>Cor</a:t>
            </a:r>
            <a:r>
              <a:rPr lang="en-US" sz="3200" dirty="0"/>
              <a:t> 10:13, way of escape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E1EE0-82E5-4B3E-9C6E-63CDABDB26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8590" y="6015176"/>
            <a:ext cx="1197219" cy="83552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9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Vida</a:t>
            </a:r>
            <a:br>
              <a:rPr lang="en-US" dirty="0"/>
            </a:b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God Desires Our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381000"/>
            <a:ext cx="4572000" cy="5257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Ability of God</a:t>
            </a:r>
          </a:p>
          <a:p>
            <a:r>
              <a:rPr lang="en-US" sz="3200" dirty="0"/>
              <a:t>II Pet 2:1-9,  God knows how to deliver the Godly out of trials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DDF742-13D4-4E29-92EF-22D7D49BAD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8590" y="6015176"/>
            <a:ext cx="1197219" cy="83552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81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 Vida </a:t>
            </a:r>
            <a:r>
              <a:rPr lang="en-US" dirty="0" err="1"/>
              <a:t>Abundante</a:t>
            </a:r>
            <a:br>
              <a:rPr lang="en-US" dirty="0"/>
            </a:br>
            <a:r>
              <a:rPr lang="en-US" dirty="0"/>
              <a:t>Certeza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0" y="2231263"/>
            <a:ext cx="3810000" cy="4169537"/>
          </a:xfrm>
        </p:spPr>
        <p:txBody>
          <a:bodyPr/>
          <a:lstStyle/>
          <a:p>
            <a:r>
              <a:rPr lang="en-US" dirty="0"/>
              <a:t>God Is Constant</a:t>
            </a:r>
          </a:p>
          <a:p>
            <a:r>
              <a:rPr lang="en-US" dirty="0"/>
              <a:t>God Cannot Lie</a:t>
            </a:r>
          </a:p>
          <a:p>
            <a:r>
              <a:rPr lang="en-US" dirty="0"/>
              <a:t>God Conquered Our Enemies </a:t>
            </a:r>
          </a:p>
          <a:p>
            <a:r>
              <a:rPr lang="en-US" dirty="0"/>
              <a:t>God Desires Our Success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God requires our Effort</a:t>
            </a:r>
          </a:p>
          <a:p>
            <a:pPr lvl="1"/>
            <a:r>
              <a:rPr lang="en-US" dirty="0"/>
              <a:t>II Pet 3:14</a:t>
            </a:r>
          </a:p>
          <a:p>
            <a:pPr lvl="1"/>
            <a:r>
              <a:rPr lang="en-US" dirty="0" err="1"/>
              <a:t>Eph</a:t>
            </a:r>
            <a:r>
              <a:rPr lang="en-US" dirty="0"/>
              <a:t> 6:11-13</a:t>
            </a:r>
          </a:p>
        </p:txBody>
      </p:sp>
    </p:spTree>
    <p:extLst>
      <p:ext uri="{BB962C8B-B14F-4D97-AF65-F5344CB8AC3E}">
        <p14:creationId xmlns:p14="http://schemas.microsoft.com/office/powerpoint/2010/main" val="182802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2807</TotalTime>
  <Words>382</Words>
  <Application>Microsoft Office PowerPoint</Application>
  <PresentationFormat>On-screen Show (4:3)</PresentationFormat>
  <Paragraphs>64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 Black</vt:lpstr>
      <vt:lpstr>Franklin Gothic Book</vt:lpstr>
      <vt:lpstr>Times New Roman</vt:lpstr>
      <vt:lpstr>Crop</vt:lpstr>
      <vt:lpstr>La vida abundante</vt:lpstr>
      <vt:lpstr>La vida abundante 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  <vt:lpstr>La Vida Abundante Certeza</vt:lpstr>
    </vt:vector>
  </TitlesOfParts>
  <Company>EVANGELIST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208</cp:revision>
  <dcterms:created xsi:type="dcterms:W3CDTF">1998-07-07T15:18:40Z</dcterms:created>
  <dcterms:modified xsi:type="dcterms:W3CDTF">2020-10-31T23:38:54Z</dcterms:modified>
</cp:coreProperties>
</file>